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830D-1B34-48EA-AE46-3185E0019D44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9383-4342-4F73-82D1-728EA901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94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830D-1B34-48EA-AE46-3185E0019D44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9383-4342-4F73-82D1-728EA901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44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830D-1B34-48EA-AE46-3185E0019D44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9383-4342-4F73-82D1-728EA901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56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830D-1B34-48EA-AE46-3185E0019D44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9383-4342-4F73-82D1-728EA901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49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830D-1B34-48EA-AE46-3185E0019D44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9383-4342-4F73-82D1-728EA901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6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830D-1B34-48EA-AE46-3185E0019D44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9383-4342-4F73-82D1-728EA901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1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830D-1B34-48EA-AE46-3185E0019D44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9383-4342-4F73-82D1-728EA901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1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830D-1B34-48EA-AE46-3185E0019D44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9383-4342-4F73-82D1-728EA901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7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830D-1B34-48EA-AE46-3185E0019D44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9383-4342-4F73-82D1-728EA901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3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830D-1B34-48EA-AE46-3185E0019D44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9383-4342-4F73-82D1-728EA901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32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830D-1B34-48EA-AE46-3185E0019D44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9383-4342-4F73-82D1-728EA901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67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830D-1B34-48EA-AE46-3185E0019D44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9383-4342-4F73-82D1-728EA901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49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CE81D9-99E1-0FB1-D965-CE36551C6B80}"/>
              </a:ext>
            </a:extLst>
          </p:cNvPr>
          <p:cNvSpPr txBox="1"/>
          <p:nvPr/>
        </p:nvSpPr>
        <p:spPr>
          <a:xfrm>
            <a:off x="1307690" y="404420"/>
            <a:ext cx="9792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DataSpark</a:t>
            </a:r>
            <a:r>
              <a:rPr lang="en-US" sz="2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: Illuminating Insights for Global  Electronics</a:t>
            </a:r>
            <a:endParaRPr lang="en-IN" sz="28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ABE29-D457-BD3F-39B3-82F48CE15C6A}"/>
              </a:ext>
            </a:extLst>
          </p:cNvPr>
          <p:cNvSpPr txBox="1"/>
          <p:nvPr/>
        </p:nvSpPr>
        <p:spPr>
          <a:xfrm>
            <a:off x="1435510" y="2625213"/>
            <a:ext cx="877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ppt follow for the </a:t>
            </a:r>
            <a:r>
              <a:rPr lang="en-US" dirty="0" err="1"/>
              <a:t>sql</a:t>
            </a:r>
            <a:r>
              <a:rPr lang="en-US" dirty="0"/>
              <a:t> queries that I developed for looking all the insights for the data provided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57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71EB31-C189-CCAD-90D2-965D1C93E7A6}"/>
              </a:ext>
            </a:extLst>
          </p:cNvPr>
          <p:cNvSpPr txBox="1"/>
          <p:nvPr/>
        </p:nvSpPr>
        <p:spPr>
          <a:xfrm>
            <a:off x="511277" y="530545"/>
            <a:ext cx="5427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SELECT </a:t>
            </a:r>
            <a:r>
              <a:rPr lang="en-IN" dirty="0" err="1"/>
              <a:t>date_format</a:t>
            </a:r>
            <a:r>
              <a:rPr lang="en-IN" dirty="0"/>
              <a:t>(</a:t>
            </a:r>
            <a:r>
              <a:rPr lang="en-IN" dirty="0" err="1"/>
              <a:t>Order_date,'%y</a:t>
            </a:r>
            <a:r>
              <a:rPr lang="en-IN" dirty="0"/>
              <a:t>-%m') as Month,</a:t>
            </a:r>
          </a:p>
          <a:p>
            <a:r>
              <a:rPr lang="en-IN" dirty="0"/>
              <a:t>sum(Quantity) as </a:t>
            </a:r>
            <a:r>
              <a:rPr lang="en-IN" dirty="0" err="1"/>
              <a:t>totalsales</a:t>
            </a:r>
            <a:r>
              <a:rPr lang="en-IN" dirty="0"/>
              <a:t> from sales </a:t>
            </a:r>
          </a:p>
          <a:p>
            <a:r>
              <a:rPr lang="en-IN" dirty="0"/>
              <a:t>group by </a:t>
            </a:r>
            <a:r>
              <a:rPr lang="en-IN" dirty="0" err="1"/>
              <a:t>date_format</a:t>
            </a:r>
            <a:r>
              <a:rPr lang="en-IN" dirty="0"/>
              <a:t>(</a:t>
            </a:r>
            <a:r>
              <a:rPr lang="en-IN" dirty="0" err="1"/>
              <a:t>Order_date,'%y</a:t>
            </a:r>
            <a:r>
              <a:rPr lang="en-IN" dirty="0"/>
              <a:t>-%m') </a:t>
            </a:r>
          </a:p>
          <a:p>
            <a:r>
              <a:rPr lang="en-IN" dirty="0"/>
              <a:t>order by Month;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1E3C5-3C69-B34F-408B-437A15830A7D}"/>
              </a:ext>
            </a:extLst>
          </p:cNvPr>
          <p:cNvSpPr txBox="1"/>
          <p:nvPr/>
        </p:nvSpPr>
        <p:spPr>
          <a:xfrm>
            <a:off x="511277" y="1848861"/>
            <a:ext cx="7010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 SELECT </a:t>
            </a:r>
            <a:r>
              <a:rPr lang="en-IN" dirty="0" err="1"/>
              <a:t>products.Product_Name,sum</a:t>
            </a:r>
            <a:r>
              <a:rPr lang="en-IN" dirty="0"/>
              <a:t>(</a:t>
            </a:r>
            <a:r>
              <a:rPr lang="en-IN" dirty="0" err="1"/>
              <a:t>sales.Quantity</a:t>
            </a:r>
            <a:r>
              <a:rPr lang="en-IN" dirty="0"/>
              <a:t>) as </a:t>
            </a:r>
            <a:r>
              <a:rPr lang="en-IN" dirty="0" err="1"/>
              <a:t>quantitysold</a:t>
            </a:r>
            <a:r>
              <a:rPr lang="en-IN" dirty="0"/>
              <a:t> </a:t>
            </a:r>
          </a:p>
          <a:p>
            <a:r>
              <a:rPr lang="en-IN" dirty="0"/>
              <a:t>from sales join </a:t>
            </a:r>
            <a:r>
              <a:rPr lang="en-IN" dirty="0" err="1"/>
              <a:t>redbus_data.products</a:t>
            </a:r>
            <a:r>
              <a:rPr lang="en-IN" dirty="0"/>
              <a:t> on </a:t>
            </a:r>
          </a:p>
          <a:p>
            <a:r>
              <a:rPr lang="en-IN" dirty="0" err="1"/>
              <a:t>sales.ProductKey</a:t>
            </a:r>
            <a:r>
              <a:rPr lang="en-IN" dirty="0"/>
              <a:t> = </a:t>
            </a:r>
            <a:r>
              <a:rPr lang="en-IN" dirty="0" err="1"/>
              <a:t>products.ProductKey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products.Product_Name</a:t>
            </a:r>
            <a:endParaRPr lang="en-IN" dirty="0"/>
          </a:p>
          <a:p>
            <a:r>
              <a:rPr lang="en-IN" dirty="0"/>
              <a:t>order by </a:t>
            </a:r>
            <a:r>
              <a:rPr lang="en-IN" dirty="0" err="1"/>
              <a:t>quantitysold</a:t>
            </a:r>
            <a:r>
              <a:rPr lang="en-IN" dirty="0"/>
              <a:t> </a:t>
            </a:r>
            <a:r>
              <a:rPr lang="en-IN" dirty="0" err="1"/>
              <a:t>desclimit</a:t>
            </a:r>
            <a:r>
              <a:rPr lang="en-IN" dirty="0"/>
              <a:t> 50;)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C0142-8946-C155-824A-0CC88C3D6ED5}"/>
              </a:ext>
            </a:extLst>
          </p:cNvPr>
          <p:cNvSpPr txBox="1"/>
          <p:nvPr/>
        </p:nvSpPr>
        <p:spPr>
          <a:xfrm>
            <a:off x="511277" y="353181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3. SELECT </a:t>
            </a:r>
            <a:r>
              <a:rPr lang="en-IN" dirty="0" err="1"/>
              <a:t>customers.CustomerKey,count</a:t>
            </a:r>
            <a:r>
              <a:rPr lang="en-IN" dirty="0"/>
              <a:t>(</a:t>
            </a:r>
            <a:r>
              <a:rPr lang="en-IN" dirty="0" err="1"/>
              <a:t>sales.Order_Number</a:t>
            </a:r>
            <a:r>
              <a:rPr lang="en-IN" dirty="0"/>
              <a:t>) as frequency from  customers join sales on </a:t>
            </a:r>
            <a:r>
              <a:rPr lang="en-IN" dirty="0" err="1"/>
              <a:t>customers.CustomerKey</a:t>
            </a:r>
            <a:r>
              <a:rPr lang="en-IN" dirty="0"/>
              <a:t>=</a:t>
            </a:r>
            <a:r>
              <a:rPr lang="en-IN" dirty="0" err="1"/>
              <a:t>sales.CustomerKey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customers.CustomerKey</a:t>
            </a:r>
            <a:endParaRPr lang="en-IN" dirty="0"/>
          </a:p>
          <a:p>
            <a:r>
              <a:rPr lang="en-IN" dirty="0"/>
              <a:t>order by frequency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198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508A7-2FA0-3A15-4D91-4BB1EA86F565}"/>
              </a:ext>
            </a:extLst>
          </p:cNvPr>
          <p:cNvSpPr txBox="1"/>
          <p:nvPr/>
        </p:nvSpPr>
        <p:spPr>
          <a:xfrm>
            <a:off x="540775" y="42154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4. select </a:t>
            </a:r>
            <a:r>
              <a:rPr lang="en-IN" dirty="0" err="1"/>
              <a:t>products.Category,sum</a:t>
            </a:r>
            <a:r>
              <a:rPr lang="en-IN" dirty="0"/>
              <a:t>(</a:t>
            </a:r>
            <a:r>
              <a:rPr lang="en-IN" dirty="0" err="1"/>
              <a:t>sales.Quantity</a:t>
            </a:r>
            <a:r>
              <a:rPr lang="en-IN" dirty="0"/>
              <a:t>) as total</a:t>
            </a:r>
          </a:p>
          <a:p>
            <a:r>
              <a:rPr lang="en-IN" dirty="0"/>
              <a:t>from sales join products on </a:t>
            </a:r>
            <a:r>
              <a:rPr lang="en-IN" dirty="0" err="1"/>
              <a:t>sales.ProductKey</a:t>
            </a:r>
            <a:r>
              <a:rPr lang="en-IN" dirty="0"/>
              <a:t>=</a:t>
            </a:r>
            <a:r>
              <a:rPr lang="en-IN" dirty="0" err="1"/>
              <a:t>products.ProductKey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products.Category</a:t>
            </a:r>
            <a:endParaRPr lang="en-IN" dirty="0"/>
          </a:p>
          <a:p>
            <a:r>
              <a:rPr lang="en-IN" dirty="0"/>
              <a:t>order by total </a:t>
            </a:r>
            <a:r>
              <a:rPr lang="en-IN" dirty="0" err="1"/>
              <a:t>desc</a:t>
            </a:r>
            <a:r>
              <a:rPr lang="en-IN" dirty="0"/>
              <a:t>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10ED3-267A-2837-571D-D5D0715A6C68}"/>
              </a:ext>
            </a:extLst>
          </p:cNvPr>
          <p:cNvSpPr txBox="1"/>
          <p:nvPr/>
        </p:nvSpPr>
        <p:spPr>
          <a:xfrm>
            <a:off x="540775" y="2159309"/>
            <a:ext cx="7108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5. </a:t>
            </a:r>
            <a:r>
              <a:rPr lang="en-IN" dirty="0" err="1"/>
              <a:t>selectproducts.Product_Name</a:t>
            </a:r>
            <a:r>
              <a:rPr lang="en-IN" dirty="0"/>
              <a:t>,</a:t>
            </a:r>
          </a:p>
          <a:p>
            <a:r>
              <a:rPr lang="en-IN" dirty="0"/>
              <a:t>sum(</a:t>
            </a:r>
            <a:r>
              <a:rPr lang="en-IN" dirty="0" err="1"/>
              <a:t>sales.Quantity</a:t>
            </a:r>
            <a:r>
              <a:rPr lang="en-IN" dirty="0"/>
              <a:t>*(</a:t>
            </a:r>
            <a:r>
              <a:rPr lang="en-IN" dirty="0" err="1"/>
              <a:t>products.Unit_Price_USD</a:t>
            </a:r>
            <a:r>
              <a:rPr lang="en-IN" dirty="0"/>
              <a:t> - </a:t>
            </a:r>
            <a:r>
              <a:rPr lang="en-IN" dirty="0" err="1"/>
              <a:t>products.Unit_Cost_USD</a:t>
            </a:r>
            <a:r>
              <a:rPr lang="en-IN" dirty="0"/>
              <a:t>)) as </a:t>
            </a:r>
            <a:r>
              <a:rPr lang="en-IN" dirty="0" err="1"/>
              <a:t>profitmargin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salesjoin</a:t>
            </a:r>
            <a:r>
              <a:rPr lang="en-IN" dirty="0"/>
              <a:t> products on </a:t>
            </a:r>
            <a:r>
              <a:rPr lang="en-IN" dirty="0" err="1"/>
              <a:t>products.ProductKey</a:t>
            </a:r>
            <a:r>
              <a:rPr lang="en-IN" dirty="0"/>
              <a:t>=</a:t>
            </a:r>
            <a:r>
              <a:rPr lang="en-IN" dirty="0" err="1"/>
              <a:t>sales.ProductKey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products.Product_Name</a:t>
            </a:r>
            <a:endParaRPr lang="en-IN" dirty="0"/>
          </a:p>
          <a:p>
            <a:r>
              <a:rPr lang="en-IN" dirty="0"/>
              <a:t>order by </a:t>
            </a:r>
            <a:r>
              <a:rPr lang="en-IN" dirty="0" err="1"/>
              <a:t>profitmargin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B4E6E-2423-204C-A7C4-79007C39B5AB}"/>
              </a:ext>
            </a:extLst>
          </p:cNvPr>
          <p:cNvSpPr txBox="1"/>
          <p:nvPr/>
        </p:nvSpPr>
        <p:spPr>
          <a:xfrm>
            <a:off x="540775" y="417407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6--(select </a:t>
            </a:r>
            <a:r>
              <a:rPr lang="en-IN" dirty="0" err="1"/>
              <a:t>stores.Country,stores.State,sum</a:t>
            </a:r>
            <a:r>
              <a:rPr lang="en-IN" dirty="0"/>
              <a:t>(</a:t>
            </a:r>
            <a:r>
              <a:rPr lang="en-IN" dirty="0" err="1"/>
              <a:t>sales.Quantity</a:t>
            </a:r>
            <a:r>
              <a:rPr lang="en-IN" dirty="0"/>
              <a:t>) as </a:t>
            </a:r>
            <a:r>
              <a:rPr lang="en-IN" dirty="0" err="1"/>
              <a:t>countrysales</a:t>
            </a:r>
            <a:endParaRPr lang="en-IN" dirty="0"/>
          </a:p>
          <a:p>
            <a:r>
              <a:rPr lang="en-IN" dirty="0"/>
              <a:t>from sales</a:t>
            </a:r>
          </a:p>
          <a:p>
            <a:r>
              <a:rPr lang="en-IN" dirty="0"/>
              <a:t>join stores on </a:t>
            </a:r>
            <a:r>
              <a:rPr lang="en-IN" dirty="0" err="1"/>
              <a:t>sales.StoreKey</a:t>
            </a:r>
            <a:r>
              <a:rPr lang="en-IN" dirty="0"/>
              <a:t>=</a:t>
            </a:r>
            <a:r>
              <a:rPr lang="en-IN" dirty="0" err="1"/>
              <a:t>stores.StoreKey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stores.Country,stores.State</a:t>
            </a:r>
            <a:endParaRPr lang="en-IN" dirty="0"/>
          </a:p>
          <a:p>
            <a:r>
              <a:rPr lang="en-IN" dirty="0"/>
              <a:t>order by </a:t>
            </a:r>
            <a:r>
              <a:rPr lang="en-IN" dirty="0" err="1"/>
              <a:t>countrysales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;)</a:t>
            </a:r>
          </a:p>
        </p:txBody>
      </p:sp>
    </p:spTree>
    <p:extLst>
      <p:ext uri="{BB962C8B-B14F-4D97-AF65-F5344CB8AC3E}">
        <p14:creationId xmlns:p14="http://schemas.microsoft.com/office/powerpoint/2010/main" val="334552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46F041-1CE7-EF49-D91F-796506B0DB45}"/>
              </a:ext>
            </a:extLst>
          </p:cNvPr>
          <p:cNvSpPr txBox="1"/>
          <p:nvPr/>
        </p:nvSpPr>
        <p:spPr>
          <a:xfrm>
            <a:off x="589936" y="619036"/>
            <a:ext cx="57420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7. SELECT </a:t>
            </a:r>
            <a:r>
              <a:rPr lang="en-IN" dirty="0" err="1"/>
              <a:t>sales.Currency_Code,sum</a:t>
            </a:r>
            <a:r>
              <a:rPr lang="en-IN" dirty="0"/>
              <a:t>(</a:t>
            </a:r>
            <a:r>
              <a:rPr lang="en-IN" dirty="0" err="1"/>
              <a:t>sales.Quantity</a:t>
            </a:r>
            <a:r>
              <a:rPr lang="en-IN" dirty="0"/>
              <a:t>) as currency from sales</a:t>
            </a:r>
          </a:p>
          <a:p>
            <a:r>
              <a:rPr lang="en-IN" dirty="0"/>
              <a:t>group by </a:t>
            </a:r>
            <a:r>
              <a:rPr lang="en-IN" dirty="0" err="1"/>
              <a:t>sales.Currency_Code</a:t>
            </a:r>
            <a:endParaRPr lang="en-IN" dirty="0"/>
          </a:p>
          <a:p>
            <a:r>
              <a:rPr lang="en-IN" dirty="0"/>
              <a:t>order by currency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790E3-F5E0-FC51-5D0F-42A0D0A34987}"/>
              </a:ext>
            </a:extLst>
          </p:cNvPr>
          <p:cNvSpPr txBox="1"/>
          <p:nvPr/>
        </p:nvSpPr>
        <p:spPr>
          <a:xfrm>
            <a:off x="589936" y="205454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8. SELECT </a:t>
            </a:r>
            <a:r>
              <a:rPr lang="en-IN" dirty="0" err="1"/>
              <a:t>stores.StoreKey</a:t>
            </a:r>
            <a:r>
              <a:rPr lang="en-IN" dirty="0"/>
              <a:t> , sum(</a:t>
            </a:r>
            <a:r>
              <a:rPr lang="en-IN" dirty="0" err="1"/>
              <a:t>sales.Quantity</a:t>
            </a:r>
            <a:r>
              <a:rPr lang="en-IN" dirty="0"/>
              <a:t>) as total from sales join stores on </a:t>
            </a:r>
            <a:r>
              <a:rPr lang="en-IN" dirty="0" err="1"/>
              <a:t>sales.StoreKey</a:t>
            </a:r>
            <a:r>
              <a:rPr lang="en-IN" dirty="0"/>
              <a:t>=</a:t>
            </a:r>
            <a:r>
              <a:rPr lang="en-IN" dirty="0" err="1"/>
              <a:t>stores.StoreKey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stores.StoreKey</a:t>
            </a:r>
            <a:endParaRPr lang="en-IN" dirty="0"/>
          </a:p>
          <a:p>
            <a:r>
              <a:rPr lang="en-IN" dirty="0"/>
              <a:t>order by total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71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94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78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</TotalTime>
  <Words>361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ANNIE CHRISTINA G</dc:creator>
  <cp:lastModifiedBy>ANNIE CHRISTINA G</cp:lastModifiedBy>
  <cp:revision>1</cp:revision>
  <dcterms:created xsi:type="dcterms:W3CDTF">2024-08-15T16:13:36Z</dcterms:created>
  <dcterms:modified xsi:type="dcterms:W3CDTF">2024-08-15T16:50:10Z</dcterms:modified>
</cp:coreProperties>
</file>