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8CE1-95D9-4DA0-AD88-04A2D88E680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DAD0-FAEE-4407-B2CB-71EA6C3EB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46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8CE1-95D9-4DA0-AD88-04A2D88E680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DAD0-FAEE-4407-B2CB-71EA6C3EB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18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8CE1-95D9-4DA0-AD88-04A2D88E680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DAD0-FAEE-4407-B2CB-71EA6C3EB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26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8CE1-95D9-4DA0-AD88-04A2D88E680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DAD0-FAEE-4407-B2CB-71EA6C3EB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66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8CE1-95D9-4DA0-AD88-04A2D88E680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DAD0-FAEE-4407-B2CB-71EA6C3EB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70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8CE1-95D9-4DA0-AD88-04A2D88E680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DAD0-FAEE-4407-B2CB-71EA6C3EB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39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8CE1-95D9-4DA0-AD88-04A2D88E680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DAD0-FAEE-4407-B2CB-71EA6C3EB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6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8CE1-95D9-4DA0-AD88-04A2D88E680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DAD0-FAEE-4407-B2CB-71EA6C3EB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56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8CE1-95D9-4DA0-AD88-04A2D88E680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DAD0-FAEE-4407-B2CB-71EA6C3EB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5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8CE1-95D9-4DA0-AD88-04A2D88E680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DAD0-FAEE-4407-B2CB-71EA6C3EB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1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8CE1-95D9-4DA0-AD88-04A2D88E680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DAD0-FAEE-4407-B2CB-71EA6C3EB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54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E8CE1-95D9-4DA0-AD88-04A2D88E680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1DAD0-FAEE-4407-B2CB-71EA6C3EB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58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77E4-DE8C-B5D3-1BC1-0FE918356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rgbClr val="7030A0"/>
                </a:solidFill>
              </a:rPr>
              <a:t>MICROSOFT CLASSIFYING CYBER SECURITY INCIDENTS WITH ML</a:t>
            </a:r>
            <a:endParaRPr lang="en-IN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ABB5C-2429-AB8A-49EB-E6D93698BC38}"/>
              </a:ext>
            </a:extLst>
          </p:cNvPr>
          <p:cNvSpPr txBox="1"/>
          <p:nvPr/>
        </p:nvSpPr>
        <p:spPr>
          <a:xfrm>
            <a:off x="9694606" y="5633884"/>
            <a:ext cx="2492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Edward Lloyd David G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MDE92-Data science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7305541054</a:t>
            </a:r>
            <a:endParaRPr lang="en-IN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4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1DFC-A2EF-D3D9-CED0-6F704A4E67B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4313903" cy="57877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Problem statement: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AA1A-BFFD-93CB-ABC7-D29D10815ED3}"/>
              </a:ext>
            </a:extLst>
          </p:cNvPr>
          <p:cNvSpPr txBox="1">
            <a:spLocks/>
          </p:cNvSpPr>
          <p:nvPr/>
        </p:nvSpPr>
        <p:spPr>
          <a:xfrm>
            <a:off x="838200" y="1255353"/>
            <a:ext cx="10515600" cy="4339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0" i="0" dirty="0">
                <a:effectLst/>
              </a:rPr>
              <a:t>Develop a machine learning model to classify cybersecurity incidents (TP, BP, FP) using the GUIDE dataset, enhancing SOC efficiency with precise recommendations. </a:t>
            </a:r>
          </a:p>
          <a:p>
            <a:r>
              <a:rPr lang="en-US" sz="2500" b="0" i="0" dirty="0">
                <a:effectLst/>
              </a:rPr>
              <a:t>Train the model on train.csv and evaluate it on test.csv using macro-F1 score, precision, and recall to ensure robust performance.</a:t>
            </a:r>
          </a:p>
          <a:p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a robust model to classify cybersecurity incidents (TP, BP, FP) using the GUIDE dataset, ensuring it generalizes well with macro-F1 score, precision, and recall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b="0" i="0" dirty="0">
              <a:effectLst/>
              <a:latin typeface="-apple-system"/>
            </a:endParaRP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3092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0CA7-94B5-20A3-08BD-25D2E7BB586A}"/>
              </a:ext>
            </a:extLst>
          </p:cNvPr>
          <p:cNvSpPr txBox="1">
            <a:spLocks/>
          </p:cNvSpPr>
          <p:nvPr/>
        </p:nvSpPr>
        <p:spPr>
          <a:xfrm>
            <a:off x="149942" y="158648"/>
            <a:ext cx="3075039" cy="1040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Approach: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361B4-C503-4715-8896-DA44983978FA}"/>
              </a:ext>
            </a:extLst>
          </p:cNvPr>
          <p:cNvSpPr txBox="1">
            <a:spLocks/>
          </p:cNvSpPr>
          <p:nvPr/>
        </p:nvSpPr>
        <p:spPr>
          <a:xfrm>
            <a:off x="363794" y="1288026"/>
            <a:ext cx="10990006" cy="48889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000" dirty="0"/>
              <a:t>Utilized the dataset given for the project analysis.</a:t>
            </a:r>
          </a:p>
          <a:p>
            <a:pPr lvl="1"/>
            <a:r>
              <a:rPr lang="en-IN" sz="2000" dirty="0"/>
              <a:t>Cleaned  and prepared  the data.</a:t>
            </a:r>
          </a:p>
          <a:p>
            <a:pPr lvl="1"/>
            <a:r>
              <a:rPr lang="en-IN" sz="2000" dirty="0"/>
              <a:t>Addressed missing values, removed duplicates, and handled inconsistencies.</a:t>
            </a:r>
          </a:p>
          <a:p>
            <a:pPr lvl="1"/>
            <a:r>
              <a:rPr lang="en-IN" sz="2000" dirty="0"/>
              <a:t>Feature engineering is done.</a:t>
            </a:r>
          </a:p>
          <a:p>
            <a:pPr lvl="1"/>
            <a:r>
              <a:rPr lang="en-IN" sz="2000" dirty="0"/>
              <a:t>Understand data patterns and relationships. </a:t>
            </a:r>
          </a:p>
          <a:p>
            <a:pPr lvl="1"/>
            <a:r>
              <a:rPr lang="en-IN" sz="2000" dirty="0"/>
              <a:t>Prepare categorical data for </a:t>
            </a:r>
            <a:r>
              <a:rPr lang="en-IN" sz="2000" dirty="0" err="1"/>
              <a:t>modeling</a:t>
            </a:r>
            <a:r>
              <a:rPr lang="en-IN" sz="2000" dirty="0"/>
              <a:t>.</a:t>
            </a:r>
          </a:p>
          <a:p>
            <a:pPr lvl="1"/>
            <a:r>
              <a:rPr lang="en-IN" sz="2000" dirty="0"/>
              <a:t>Encoded categorical variables into numerical values.</a:t>
            </a:r>
          </a:p>
          <a:p>
            <a:pPr lvl="1"/>
            <a:r>
              <a:rPr lang="en-IN" sz="2000" dirty="0"/>
              <a:t>Remove outliers to improve data quality.</a:t>
            </a:r>
          </a:p>
          <a:p>
            <a:pPr lvl="1"/>
            <a:r>
              <a:rPr lang="en-IN" sz="2000" dirty="0"/>
              <a:t>And also predicted the model with the whole dataset given.</a:t>
            </a:r>
          </a:p>
          <a:p>
            <a:pPr lvl="1"/>
            <a:r>
              <a:rPr lang="en-IN" sz="2000" dirty="0"/>
              <a:t>Filtered rows with Z-scores between -3 and 3.</a:t>
            </a:r>
            <a:endParaRPr lang="en-IN" dirty="0"/>
          </a:p>
          <a:p>
            <a:pPr lvl="1"/>
            <a:r>
              <a:rPr lang="en-IN" sz="2000" dirty="0"/>
              <a:t>Again run the model after the row  are reduced .</a:t>
            </a:r>
          </a:p>
          <a:p>
            <a:pPr marL="45720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2606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861936-193C-43AC-C669-A7F2DA5292B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2239297" cy="736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Model: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EEF12-4AE3-E475-D74E-A6D0C2E9B7E5}"/>
              </a:ext>
            </a:extLst>
          </p:cNvPr>
          <p:cNvSpPr txBox="1"/>
          <p:nvPr/>
        </p:nvSpPr>
        <p:spPr>
          <a:xfrm>
            <a:off x="1533832" y="1246605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-apple-system"/>
              </a:rPr>
              <a:t>Decision Trees</a:t>
            </a:r>
            <a:endParaRPr lang="en-US" sz="24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-apple-system"/>
              </a:rPr>
              <a:t>Random Forests</a:t>
            </a:r>
            <a:endParaRPr lang="en-US" sz="24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 err="1">
                <a:effectLst/>
                <a:latin typeface="-apple-system"/>
              </a:rPr>
              <a:t>XGBoost</a:t>
            </a:r>
            <a:endParaRPr lang="en-US" sz="2400" b="1" dirty="0"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-apple-system"/>
              </a:rPr>
              <a:t> </a:t>
            </a:r>
            <a:r>
              <a:rPr lang="en-US" sz="2400" b="1" i="0" dirty="0" err="1">
                <a:effectLst/>
                <a:latin typeface="-apple-system"/>
              </a:rPr>
              <a:t>LightGBM</a:t>
            </a:r>
            <a:endParaRPr lang="en-US" sz="24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-apple-system"/>
              </a:rPr>
              <a:t>Neural Networks</a:t>
            </a:r>
            <a:endParaRPr lang="en-US" sz="2400" b="0" i="0" dirty="0"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5BA3E-33B5-BD5A-6EDC-3CF2303DC7D5}"/>
              </a:ext>
            </a:extLst>
          </p:cNvPr>
          <p:cNvSpPr txBox="1"/>
          <p:nvPr/>
        </p:nvSpPr>
        <p:spPr>
          <a:xfrm>
            <a:off x="1045907" y="3672404"/>
            <a:ext cx="666135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score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Accuracy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</a:t>
            </a:r>
            <a:endParaRPr lang="en-US" altLang="en-US" sz="2400" b="1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8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D7A2A4-0E8B-6621-A856-28C7B5B6DE1E}"/>
              </a:ext>
            </a:extLst>
          </p:cNvPr>
          <p:cNvSpPr txBox="1"/>
          <p:nvPr/>
        </p:nvSpPr>
        <p:spPr>
          <a:xfrm>
            <a:off x="934065" y="727587"/>
            <a:ext cx="82099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</a:t>
            </a:r>
            <a:r>
              <a:rPr lang="en-US" sz="2800" dirty="0" err="1"/>
              <a:t>this,model</a:t>
            </a:r>
            <a:r>
              <a:rPr lang="en-US" sz="2800" dirty="0"/>
              <a:t> the Decision tree classifier is performed well compared to other model.</a:t>
            </a:r>
          </a:p>
        </p:txBody>
      </p:sp>
    </p:spTree>
    <p:extLst>
      <p:ext uri="{BB962C8B-B14F-4D97-AF65-F5344CB8AC3E}">
        <p14:creationId xmlns:p14="http://schemas.microsoft.com/office/powerpoint/2010/main" val="160127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91CD-AF40-4823-0402-32B94D5F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https://github.com/EDWARDLLOYDDAVID/Microsoft-classification.git</a:t>
            </a:r>
          </a:p>
        </p:txBody>
      </p:sp>
    </p:spTree>
    <p:extLst>
      <p:ext uri="{BB962C8B-B14F-4D97-AF65-F5344CB8AC3E}">
        <p14:creationId xmlns:p14="http://schemas.microsoft.com/office/powerpoint/2010/main" val="189384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240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MICROSOFT CLASSIFYING CYBER SECURITY INCIDENTS WITH ML</vt:lpstr>
      <vt:lpstr>PowerPoint Presentation</vt:lpstr>
      <vt:lpstr>PowerPoint Presentation</vt:lpstr>
      <vt:lpstr>PowerPoint Presentation</vt:lpstr>
      <vt:lpstr>PowerPoint Presentation</vt:lpstr>
      <vt:lpstr>https://github.com/EDWARDLLOYDDAVID/Microsoft-classification.git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ANNIE CHRISTINA G</dc:creator>
  <cp:lastModifiedBy>ANNIE CHRISTINA G</cp:lastModifiedBy>
  <cp:revision>1</cp:revision>
  <dcterms:created xsi:type="dcterms:W3CDTF">2024-09-26T05:16:19Z</dcterms:created>
  <dcterms:modified xsi:type="dcterms:W3CDTF">2024-09-26T05:45:29Z</dcterms:modified>
</cp:coreProperties>
</file>