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5"/>
  </p:notesMasterIdLst>
  <p:sldIdLst>
    <p:sldId id="256" r:id="rId2"/>
    <p:sldId id="258" r:id="rId3"/>
    <p:sldId id="259" r:id="rId4"/>
    <p:sldId id="287" r:id="rId5"/>
    <p:sldId id="294" r:id="rId6"/>
    <p:sldId id="295" r:id="rId7"/>
    <p:sldId id="286" r:id="rId8"/>
    <p:sldId id="288" r:id="rId9"/>
    <p:sldId id="289" r:id="rId10"/>
    <p:sldId id="265" r:id="rId11"/>
    <p:sldId id="290" r:id="rId12"/>
    <p:sldId id="291" r:id="rId13"/>
    <p:sldId id="267" r:id="rId14"/>
    <p:sldId id="269" r:id="rId15"/>
    <p:sldId id="292" r:id="rId16"/>
    <p:sldId id="293" r:id="rId17"/>
    <p:sldId id="299" r:id="rId18"/>
    <p:sldId id="298" r:id="rId19"/>
    <p:sldId id="297" r:id="rId20"/>
    <p:sldId id="296" r:id="rId21"/>
    <p:sldId id="263" r:id="rId22"/>
    <p:sldId id="264"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D45AA-C988-4DE0-9851-9CC3511082C6}" type="datetimeFigureOut">
              <a:rPr lang="en-GB" smtClean="0"/>
              <a:pPr/>
              <a:t>16/03/2019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99834-2BEA-4F2F-B8E9-A4D8D703A246}" type="slidenum">
              <a:rPr lang="en-GB" smtClean="0"/>
              <a:pPr/>
              <a:t>‹#›</a:t>
            </a:fld>
            <a:endParaRPr lang="en-GB"/>
          </a:p>
        </p:txBody>
      </p:sp>
    </p:spTree>
    <p:extLst>
      <p:ext uri="{BB962C8B-B14F-4D97-AF65-F5344CB8AC3E}">
        <p14:creationId xmlns:p14="http://schemas.microsoft.com/office/powerpoint/2010/main" val="21718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61F11B-785D-46F8-B5BE-0ADFFC832A5F}"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14745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071D6-5B66-4BC9-B9C4-EBEC71FA0B33}"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45849198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071D6-5B66-4BC9-B9C4-EBEC71FA0B33}"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AB4EACA-22FD-4141-BAF8-53373B2C1587}" type="slidenum">
              <a:rPr lang="en-GB" smtClean="0"/>
              <a:pPr/>
              <a:t>‹#›</a:t>
            </a:fld>
            <a:endParaRPr lang="en-GB"/>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948727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4071D6-5B66-4BC9-B9C4-EBEC71FA0B33}" type="datetime1">
              <a:rPr lang="en-GB" smtClean="0"/>
              <a:t>16/03/2019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397487839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4071D6-5B66-4BC9-B9C4-EBEC71FA0B33}" type="datetime1">
              <a:rPr lang="en-GB" smtClean="0"/>
              <a:t>16/03/2019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AB4EACA-22FD-4141-BAF8-53373B2C1587}" type="slidenum">
              <a:rPr lang="en-GB" smtClean="0"/>
              <a:pPr/>
              <a:t>‹#›</a:t>
            </a:fld>
            <a:endParaRPr lang="en-GB"/>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645672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4071D6-5B66-4BC9-B9C4-EBEC71FA0B33}" type="datetime1">
              <a:rPr lang="en-GB" smtClean="0"/>
              <a:t>16/03/2019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15485920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E16CD-15BD-4F86-A2A3-7B88F209F43C}"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175360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5556B-4B81-46B0-959A-CDD9120A41EA}"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60070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CC1AC7-C615-4381-85EB-5C8E9BD29E40}"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251181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643CA-1AF6-429E-87B9-5D4BF0F23D46}" type="datetime1">
              <a:rPr lang="en-GB" smtClean="0"/>
              <a:t>16/03/2019</a:t>
            </a:fld>
            <a:endParaRPr lang="en-GB"/>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107003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B537B9-D7EE-4845-BC54-3427A7329D86}" type="datetime1">
              <a:rPr lang="en-GB" smtClean="0"/>
              <a:t>16/03/2019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239727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B2CC28-D403-40AC-9C32-FC5A88A610FA}" type="datetime1">
              <a:rPr lang="en-GB" smtClean="0"/>
              <a:t>16/03/2019</a:t>
            </a:fld>
            <a:endParaRPr lang="en-GB"/>
          </a:p>
        </p:txBody>
      </p:sp>
      <p:sp>
        <p:nvSpPr>
          <p:cNvPr id="8" name="Footer Placeholder 7"/>
          <p:cNvSpPr>
            <a:spLocks noGrp="1"/>
          </p:cNvSpPr>
          <p:nvPr>
            <p:ph type="ftr" sz="quarter" idx="11"/>
          </p:nvPr>
        </p:nvSpPr>
        <p:spPr/>
        <p:txBody>
          <a:bodyPr/>
          <a:lstStyle/>
          <a:p>
            <a:r>
              <a:rPr lang="en-US" smtClean="0"/>
              <a:t>Batch 2015-2019, Final Year 2018-2019, </a:t>
            </a:r>
            <a:endParaRPr lang="en-GB"/>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162442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C158F0-AB4C-4151-B2FD-9A6258733466}" type="datetime1">
              <a:rPr lang="en-GB" smtClean="0"/>
              <a:t>16/03/2019</a:t>
            </a:fld>
            <a:endParaRPr lang="en-GB"/>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419154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ABDE5-75BB-434D-8D8E-E5187266DEFE}" type="datetime1">
              <a:rPr lang="en-GB" smtClean="0"/>
              <a:t>16/03/2019</a:t>
            </a:fld>
            <a:endParaRPr lang="en-GB"/>
          </a:p>
        </p:txBody>
      </p:sp>
      <p:sp>
        <p:nvSpPr>
          <p:cNvPr id="3" name="Footer Placeholder 2"/>
          <p:cNvSpPr>
            <a:spLocks noGrp="1"/>
          </p:cNvSpPr>
          <p:nvPr>
            <p:ph type="ftr" sz="quarter" idx="11"/>
          </p:nvPr>
        </p:nvSpPr>
        <p:spPr/>
        <p:txBody>
          <a:bodyPr/>
          <a:lstStyle/>
          <a:p>
            <a:r>
              <a:rPr lang="en-US" smtClean="0"/>
              <a:t>Batch 2015-2019, Final Year 2018-2019, </a:t>
            </a:r>
            <a:endParaRPr lang="en-GB"/>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318870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D9EB3-C525-4D4A-AF72-2450E45AE30B}" type="datetime1">
              <a:rPr lang="en-GB" smtClean="0"/>
              <a:t>16/03/2019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190601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D51F3-FDBA-47B5-B7FA-DB49F2E7CF05}" type="datetime1">
              <a:rPr lang="en-GB" smtClean="0"/>
              <a:t>16/03/2019</a:t>
            </a:fld>
            <a:endParaRPr lang="en-GB"/>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AB4EACA-22FD-4141-BAF8-53373B2C1587}" type="slidenum">
              <a:rPr lang="en-GB" smtClean="0"/>
              <a:pPr/>
              <a:t>‹#›</a:t>
            </a:fld>
            <a:endParaRPr lang="en-GB"/>
          </a:p>
        </p:txBody>
      </p:sp>
    </p:spTree>
    <p:extLst>
      <p:ext uri="{BB962C8B-B14F-4D97-AF65-F5344CB8AC3E}">
        <p14:creationId xmlns:p14="http://schemas.microsoft.com/office/powerpoint/2010/main" val="43184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D4071D6-5B66-4BC9-B9C4-EBEC71FA0B33}" type="datetime1">
              <a:rPr lang="en-GB" smtClean="0"/>
              <a:t>16/03/2019</a:t>
            </a:fld>
            <a:endParaRPr lang="en-GB"/>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Batch 2015-2019, Final Year 2018-2019, </a:t>
            </a:r>
            <a:endParaRPr lang="en-GB"/>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AB4EACA-22FD-4141-BAF8-53373B2C1587}" type="slidenum">
              <a:rPr lang="en-GB" smtClean="0"/>
              <a:pPr/>
              <a:t>‹#›</a:t>
            </a:fld>
            <a:endParaRPr lang="en-GB"/>
          </a:p>
        </p:txBody>
      </p:sp>
    </p:spTree>
    <p:extLst>
      <p:ext uri="{BB962C8B-B14F-4D97-AF65-F5344CB8AC3E}">
        <p14:creationId xmlns:p14="http://schemas.microsoft.com/office/powerpoint/2010/main" val="3295431572"/>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457201"/>
            <a:ext cx="6000792" cy="1400164"/>
          </a:xfrm>
        </p:spPr>
        <p:txBody>
          <a:bodyPr>
            <a:normAutofit fontScale="90000"/>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l"/>
            <a:r>
              <a:rPr lang="en-US" sz="3600" cap="none" dirty="0" err="1" smtClean="0">
                <a:ln/>
                <a:solidFill>
                  <a:schemeClr val="accent3"/>
                </a:solidFill>
                <a:effectLst/>
              </a:rPr>
              <a:t>Poornima</a:t>
            </a:r>
            <a:r>
              <a:rPr lang="en-US" sz="3600" cap="none" dirty="0" smtClean="0">
                <a:ln/>
                <a:solidFill>
                  <a:schemeClr val="accent3"/>
                </a:solidFill>
                <a:effectLst/>
              </a:rPr>
              <a:t> Institute of Engineering &amp; Technology </a:t>
            </a:r>
            <a:r>
              <a:rPr lang="en-US" sz="3200" cap="none" dirty="0" smtClean="0">
                <a:ln/>
                <a:solidFill>
                  <a:schemeClr val="accent3"/>
                </a:solidFill>
                <a:effectLst/>
              </a:rPr>
              <a:t/>
            </a:r>
            <a:br>
              <a:rPr lang="en-US" sz="3200" cap="none" dirty="0" smtClean="0">
                <a:ln/>
                <a:solidFill>
                  <a:schemeClr val="accent3"/>
                </a:solidFill>
                <a:effectLst/>
              </a:rPr>
            </a:br>
            <a:endParaRPr lang="en-GB" sz="3200" cap="none" dirty="0">
              <a:ln/>
              <a:solidFill>
                <a:schemeClr val="accent3"/>
              </a:solidFill>
              <a:effectLst/>
            </a:endParaRPr>
          </a:p>
        </p:txBody>
      </p:sp>
      <p:sp>
        <p:nvSpPr>
          <p:cNvPr id="3" name="Subtitle 2"/>
          <p:cNvSpPr>
            <a:spLocks noGrp="1"/>
          </p:cNvSpPr>
          <p:nvPr>
            <p:ph type="subTitle" idx="1"/>
          </p:nvPr>
        </p:nvSpPr>
        <p:spPr>
          <a:xfrm>
            <a:off x="1214414" y="1785926"/>
            <a:ext cx="7624786" cy="4643470"/>
          </a:xfrm>
        </p:spPr>
        <p:txBody>
          <a:bodyPr>
            <a:normAutofit fontScale="85000" lnSpcReduction="20000"/>
          </a:bodyPr>
          <a:lstStyle/>
          <a:p>
            <a:endParaRPr lang="en-US" dirty="0" smtClean="0"/>
          </a:p>
          <a:p>
            <a:pPr algn="l"/>
            <a:r>
              <a:rPr lang="en-US" sz="2200" dirty="0" smtClean="0"/>
              <a:t>		</a:t>
            </a:r>
            <a:r>
              <a:rPr lang="en-US" sz="2800" dirty="0" smtClean="0">
                <a:solidFill>
                  <a:schemeClr val="accent1">
                    <a:lumMod val="50000"/>
                  </a:schemeClr>
                </a:solidFill>
              </a:rPr>
              <a:t>PROJECT  TITLE</a:t>
            </a:r>
          </a:p>
          <a:p>
            <a:pPr algn="l"/>
            <a:r>
              <a:rPr lang="en-US" sz="2200" dirty="0" smtClean="0"/>
              <a:t>      </a:t>
            </a:r>
          </a:p>
          <a:p>
            <a:pPr algn="l"/>
            <a:r>
              <a:rPr lang="en-US" sz="1900" b="1" dirty="0" smtClean="0"/>
              <a:t>TEAM NAME:  A3</a:t>
            </a:r>
          </a:p>
          <a:p>
            <a:r>
              <a:rPr lang="en-US" sz="1900" b="1" dirty="0" smtClean="0"/>
              <a:t>PROJECT ID: </a:t>
            </a:r>
            <a:r>
              <a:rPr lang="en-GB" b="1" dirty="0"/>
              <a:t>8CS PR 2018_19_01</a:t>
            </a:r>
            <a:endParaRPr lang="en-US" sz="1900" b="1" dirty="0" smtClean="0"/>
          </a:p>
          <a:p>
            <a:pPr algn="l"/>
            <a:endParaRPr lang="en-US" sz="2200" dirty="0" smtClean="0"/>
          </a:p>
          <a:p>
            <a:pPr algn="l"/>
            <a:r>
              <a:rPr lang="en-US" sz="1700" b="1" dirty="0" smtClean="0"/>
              <a:t>STUDENTS NAME</a:t>
            </a:r>
            <a:r>
              <a:rPr lang="en-US" sz="1700" dirty="0" smtClean="0"/>
              <a:t>: </a:t>
            </a:r>
          </a:p>
          <a:p>
            <a:pPr algn="l"/>
            <a:endParaRPr lang="en-US" sz="2200" dirty="0" smtClean="0"/>
          </a:p>
          <a:p>
            <a:pPr algn="l"/>
            <a:r>
              <a:rPr lang="en-US" sz="1700" b="1" dirty="0" smtClean="0"/>
              <a:t> 1. Abhinav Sharma</a:t>
            </a:r>
          </a:p>
          <a:p>
            <a:pPr algn="l"/>
            <a:r>
              <a:rPr lang="en-US" sz="1700" b="1" dirty="0" smtClean="0"/>
              <a:t> 2.  Aditya </a:t>
            </a:r>
            <a:r>
              <a:rPr lang="en-US" sz="1700" b="1" dirty="0" err="1" smtClean="0"/>
              <a:t>Ranga</a:t>
            </a:r>
            <a:endParaRPr lang="en-US" sz="1700" b="1" dirty="0" smtClean="0"/>
          </a:p>
          <a:p>
            <a:pPr algn="l"/>
            <a:r>
              <a:rPr lang="en-US" sz="1700" b="1" dirty="0" smtClean="0"/>
              <a:t> 3.  </a:t>
            </a:r>
            <a:r>
              <a:rPr lang="en-US" sz="1700" b="1" dirty="0" err="1" smtClean="0"/>
              <a:t>Aman</a:t>
            </a:r>
            <a:r>
              <a:rPr lang="en-US" sz="1700" b="1" dirty="0" smtClean="0"/>
              <a:t> Solanki</a:t>
            </a:r>
          </a:p>
          <a:p>
            <a:pPr algn="ctr"/>
            <a:r>
              <a:rPr lang="en-US" sz="1800" dirty="0" smtClean="0"/>
              <a:t>               </a:t>
            </a:r>
            <a:r>
              <a:rPr lang="en-US" sz="1800" dirty="0"/>
              <a:t>	</a:t>
            </a:r>
            <a:r>
              <a:rPr lang="en-US" sz="2100" b="1" dirty="0" smtClean="0"/>
              <a:t>Project Guide By</a:t>
            </a:r>
            <a:r>
              <a:rPr lang="en-US" sz="2100" dirty="0" smtClean="0"/>
              <a:t>:  </a:t>
            </a:r>
            <a:r>
              <a:rPr lang="en-US" sz="2100" b="1" dirty="0" smtClean="0"/>
              <a:t>Dr. Praveen Gupta			Department of Computer Engineering</a:t>
            </a:r>
            <a:br>
              <a:rPr lang="en-US" sz="2100" b="1" dirty="0" smtClean="0"/>
            </a:br>
            <a:r>
              <a:rPr lang="en-US" sz="2100" b="1" dirty="0" smtClean="0"/>
              <a:t>	PIET , Jaipur</a:t>
            </a:r>
            <a:endParaRPr lang="en-GB" sz="2100" b="1" dirty="0"/>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a:t>
            </a:fld>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533400"/>
            <a:ext cx="1156050" cy="1226041"/>
          </a:xfrm>
          <a:prstGeom prst="rect">
            <a:avLst/>
          </a:prstGeom>
        </p:spPr>
      </p:pic>
    </p:spTree>
    <p:extLst>
      <p:ext uri="{BB962C8B-B14F-4D97-AF65-F5344CB8AC3E}">
        <p14:creationId xmlns:p14="http://schemas.microsoft.com/office/powerpoint/2010/main" val="423071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Sprint Backlog -2</a:t>
            </a:r>
            <a:endParaRPr lang="en-GB" b="1" spc="0" dirty="0">
              <a:ln/>
              <a:solidFill>
                <a:schemeClr val="accent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859" y="1676400"/>
            <a:ext cx="6837131" cy="4038600"/>
          </a:xfrm>
        </p:spPr>
      </p:pic>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10</a:t>
            </a:fld>
            <a:endParaRPr lang="en-GB"/>
          </a:p>
        </p:txBody>
      </p:sp>
    </p:spTree>
    <p:extLst>
      <p:ext uri="{BB962C8B-B14F-4D97-AF65-F5344CB8AC3E}">
        <p14:creationId xmlns:p14="http://schemas.microsoft.com/office/powerpoint/2010/main" val="451274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Sprint Backlog -2</a:t>
            </a:r>
            <a:endParaRPr lang="en-GB" b="1" spc="0" dirty="0">
              <a:ln/>
              <a:solidFill>
                <a:schemeClr val="accent3"/>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503" y="1676400"/>
            <a:ext cx="6431844" cy="4038600"/>
          </a:xfrm>
        </p:spPr>
      </p:pic>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11</a:t>
            </a:fld>
            <a:endParaRPr lang="en-GB"/>
          </a:p>
        </p:txBody>
      </p:sp>
    </p:spTree>
    <p:extLst>
      <p:ext uri="{BB962C8B-B14F-4D97-AF65-F5344CB8AC3E}">
        <p14:creationId xmlns:p14="http://schemas.microsoft.com/office/powerpoint/2010/main" val="407482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Sprint Backlog -2</a:t>
            </a:r>
            <a:endParaRPr lang="en-GB" b="1" spc="0" dirty="0">
              <a:ln/>
              <a:solidFill>
                <a:schemeClr val="accent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209" y="2619225"/>
            <a:ext cx="7754432" cy="2152950"/>
          </a:xfrm>
        </p:spPr>
      </p:pic>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12</a:t>
            </a:fld>
            <a:endParaRPr lang="en-GB"/>
          </a:p>
        </p:txBody>
      </p:sp>
    </p:spTree>
    <p:extLst>
      <p:ext uri="{BB962C8B-B14F-4D97-AF65-F5344CB8AC3E}">
        <p14:creationId xmlns:p14="http://schemas.microsoft.com/office/powerpoint/2010/main" val="1347123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Sprint Backlog -3</a:t>
            </a:r>
            <a:endParaRPr lang="en-GB" b="1" spc="0" dirty="0">
              <a:ln/>
              <a:solidFill>
                <a:schemeClr val="accent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197178"/>
            <a:ext cx="7620000" cy="3225644"/>
          </a:xfrm>
        </p:spPr>
      </p:pic>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13</a:t>
            </a:fld>
            <a:endParaRPr lang="en-GB"/>
          </a:p>
        </p:txBody>
      </p:sp>
    </p:spTree>
    <p:extLst>
      <p:ext uri="{BB962C8B-B14F-4D97-AF65-F5344CB8AC3E}">
        <p14:creationId xmlns:p14="http://schemas.microsoft.com/office/powerpoint/2010/main" val="2170192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Sprint Backlog -4</a:t>
            </a:r>
            <a:endParaRPr lang="en-GB" b="1" spc="0" dirty="0">
              <a:ln/>
              <a:solidFill>
                <a:schemeClr val="accent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91766"/>
            <a:ext cx="7497763" cy="3465067"/>
          </a:xfrm>
        </p:spPr>
      </p:pic>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14</a:t>
            </a:fld>
            <a:endParaRPr lang="en-GB"/>
          </a:p>
        </p:txBody>
      </p:sp>
    </p:spTree>
    <p:extLst>
      <p:ext uri="{BB962C8B-B14F-4D97-AF65-F5344CB8AC3E}">
        <p14:creationId xmlns:p14="http://schemas.microsoft.com/office/powerpoint/2010/main" val="962131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Sprint Backlog -4</a:t>
            </a:r>
            <a:endParaRPr lang="en-GB" b="1" spc="0" dirty="0">
              <a:ln/>
              <a:solidFill>
                <a:schemeClr val="accent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756755"/>
            <a:ext cx="7497763" cy="2335090"/>
          </a:xfrm>
        </p:spPr>
      </p:pic>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15</a:t>
            </a:fld>
            <a:endParaRPr lang="en-GB"/>
          </a:p>
        </p:txBody>
      </p:sp>
    </p:spTree>
    <p:extLst>
      <p:ext uri="{BB962C8B-B14F-4D97-AF65-F5344CB8AC3E}">
        <p14:creationId xmlns:p14="http://schemas.microsoft.com/office/powerpoint/2010/main" val="551422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Screen-shots: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16</a:t>
            </a:fld>
            <a:endParaRPr lang="en-GB"/>
          </a:p>
        </p:txBody>
      </p:sp>
    </p:spTree>
    <p:extLst>
      <p:ext uri="{BB962C8B-B14F-4D97-AF65-F5344CB8AC3E}">
        <p14:creationId xmlns:p14="http://schemas.microsoft.com/office/powerpoint/2010/main" val="3782006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Screen-shots: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17</a:t>
            </a:fld>
            <a:endParaRPr lang="en-GB"/>
          </a:p>
        </p:txBody>
      </p:sp>
    </p:spTree>
    <p:extLst>
      <p:ext uri="{BB962C8B-B14F-4D97-AF65-F5344CB8AC3E}">
        <p14:creationId xmlns:p14="http://schemas.microsoft.com/office/powerpoint/2010/main" val="180131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Screen-shots: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18</a:t>
            </a:fld>
            <a:endParaRPr lang="en-GB"/>
          </a:p>
        </p:txBody>
      </p:sp>
    </p:spTree>
    <p:extLst>
      <p:ext uri="{BB962C8B-B14F-4D97-AF65-F5344CB8AC3E}">
        <p14:creationId xmlns:p14="http://schemas.microsoft.com/office/powerpoint/2010/main" val="297141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Screen-shots:</a:t>
            </a:r>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19</a:t>
            </a:fld>
            <a:endParaRPr lang="en-GB"/>
          </a:p>
        </p:txBody>
      </p:sp>
    </p:spTree>
    <p:extLst>
      <p:ext uri="{BB962C8B-B14F-4D97-AF65-F5344CB8AC3E}">
        <p14:creationId xmlns:p14="http://schemas.microsoft.com/office/powerpoint/2010/main" val="155166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5851036" cy="11430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Vision of Department</a:t>
            </a:r>
            <a:endParaRPr lang="en-GB" b="1" spc="0" dirty="0">
              <a:ln/>
              <a:solidFill>
                <a:schemeClr val="accent3"/>
              </a:solidFill>
            </a:endParaRPr>
          </a:p>
        </p:txBody>
      </p:sp>
      <p:sp>
        <p:nvSpPr>
          <p:cNvPr id="3" name="Content Placeholder 2"/>
          <p:cNvSpPr>
            <a:spLocks noGrp="1"/>
          </p:cNvSpPr>
          <p:nvPr>
            <p:ph idx="1"/>
          </p:nvPr>
        </p:nvSpPr>
        <p:spPr>
          <a:xfrm>
            <a:off x="1571604" y="1752601"/>
            <a:ext cx="7115196" cy="4105291"/>
          </a:xfrm>
        </p:spPr>
        <p:txBody>
          <a:bodyPr>
            <a:normAutofit/>
          </a:bodyPr>
          <a:lstStyle/>
          <a:p>
            <a:pPr marL="0" indent="0" algn="just">
              <a:buNone/>
            </a:pPr>
            <a:r>
              <a:rPr lang="en-US" dirty="0" smtClean="0"/>
              <a:t/>
            </a:r>
            <a:br>
              <a:rPr lang="en-US" dirty="0" smtClean="0"/>
            </a:br>
            <a:r>
              <a:rPr lang="en-GB" dirty="0" smtClean="0"/>
              <a:t>Department of computer engineering shall create an environment in which new ideas, research and technology grows and form which technocrats and innovators of tomorrow come forward to face the global challenges. It aims at being recognized globally as role model and be a part of substantial natural resources. </a:t>
            </a:r>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304800"/>
            <a:ext cx="1156050" cy="1226041"/>
          </a:xfrm>
          <a:prstGeom prst="rect">
            <a:avLst/>
          </a:prstGeom>
        </p:spPr>
      </p:pic>
    </p:spTree>
    <p:extLst>
      <p:ext uri="{BB962C8B-B14F-4D97-AF65-F5344CB8AC3E}">
        <p14:creationId xmlns:p14="http://schemas.microsoft.com/office/powerpoint/2010/main" val="3184160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Screen-shots:</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20</a:t>
            </a:fld>
            <a:endParaRPr lang="en-GB"/>
          </a:p>
        </p:txBody>
      </p:sp>
    </p:spTree>
    <p:extLst>
      <p:ext uri="{BB962C8B-B14F-4D97-AF65-F5344CB8AC3E}">
        <p14:creationId xmlns:p14="http://schemas.microsoft.com/office/powerpoint/2010/main" val="281224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dirty="0" smtClean="0">
                <a:ln/>
                <a:solidFill>
                  <a:schemeClr val="accent3"/>
                </a:solidFill>
              </a:rPr>
              <a:t>Results</a:t>
            </a:r>
            <a:endParaRPr lang="en-GB" b="1" spc="0" dirty="0">
              <a:ln/>
              <a:solidFill>
                <a:schemeClr val="accent3"/>
              </a:solidFill>
            </a:endParaRPr>
          </a:p>
        </p:txBody>
      </p:sp>
      <p:sp>
        <p:nvSpPr>
          <p:cNvPr id="3" name="Content Placeholder 2"/>
          <p:cNvSpPr>
            <a:spLocks noGrp="1"/>
          </p:cNvSpPr>
          <p:nvPr>
            <p:ph idx="1"/>
          </p:nvPr>
        </p:nvSpPr>
        <p:spPr/>
        <p:txBody>
          <a:bodyPr/>
          <a:lstStyle/>
          <a:p>
            <a:r>
              <a:rPr lang="en-GB" dirty="0" smtClean="0"/>
              <a:t>The user is able to make his resume successfully.</a:t>
            </a:r>
          </a:p>
          <a:p>
            <a:r>
              <a:rPr lang="en-GB" dirty="0" smtClean="0"/>
              <a:t>The user can make his resume from various templates.</a:t>
            </a:r>
          </a:p>
          <a:p>
            <a:endParaRPr lang="en-GB" dirty="0" smtClean="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21</a:t>
            </a:fld>
            <a:endParaRPr lang="en-GB"/>
          </a:p>
        </p:txBody>
      </p:sp>
    </p:spTree>
    <p:extLst>
      <p:ext uri="{BB962C8B-B14F-4D97-AF65-F5344CB8AC3E}">
        <p14:creationId xmlns:p14="http://schemas.microsoft.com/office/powerpoint/2010/main" val="846177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Conclusion and Future Scope</a:t>
            </a:r>
            <a:endParaRPr lang="en-GB" b="1" spc="0" dirty="0">
              <a:ln/>
              <a:solidFill>
                <a:schemeClr val="accent3"/>
              </a:solidFill>
            </a:endParaRPr>
          </a:p>
        </p:txBody>
      </p:sp>
      <p:sp>
        <p:nvSpPr>
          <p:cNvPr id="3" name="Content Placeholder 2"/>
          <p:cNvSpPr>
            <a:spLocks noGrp="1"/>
          </p:cNvSpPr>
          <p:nvPr>
            <p:ph idx="1"/>
          </p:nvPr>
        </p:nvSpPr>
        <p:spPr/>
        <p:txBody>
          <a:bodyPr/>
          <a:lstStyle/>
          <a:p>
            <a:endParaRPr lang="en-GB" dirty="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22</a:t>
            </a:fld>
            <a:endParaRPr lang="en-GB"/>
          </a:p>
        </p:txBody>
      </p:sp>
    </p:spTree>
    <p:extLst>
      <p:ext uri="{BB962C8B-B14F-4D97-AF65-F5344CB8AC3E}">
        <p14:creationId xmlns:p14="http://schemas.microsoft.com/office/powerpoint/2010/main" val="2274225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p>
          <a:p>
            <a:pPr marL="0" indent="0" algn="ctr">
              <a:buNone/>
            </a:pPr>
            <a:endParaRPr lang="en-GB" sz="4800" dirty="0"/>
          </a:p>
        </p:txBody>
      </p:sp>
      <p:sp>
        <p:nvSpPr>
          <p:cNvPr id="7" name="Footer Placeholder 6"/>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23</a:t>
            </a:fld>
            <a:endParaRPr lang="en-GB"/>
          </a:p>
        </p:txBody>
      </p:sp>
      <p:pic>
        <p:nvPicPr>
          <p:cNvPr id="6" name="Content Placeholder 3" descr="Solar-query.jpg"/>
          <p:cNvPicPr>
            <a:picLocks noChangeAspect="1"/>
          </p:cNvPicPr>
          <p:nvPr/>
        </p:nvPicPr>
        <p:blipFill>
          <a:blip r:embed="rId2" cstate="print"/>
          <a:stretch>
            <a:fillRect/>
          </a:stretch>
        </p:blipFill>
        <p:spPr>
          <a:xfrm>
            <a:off x="2357422" y="2362200"/>
            <a:ext cx="6526566" cy="2799113"/>
          </a:xfrm>
          <a:prstGeom prst="rect">
            <a:avLst/>
          </a:prstGeom>
          <a:ln>
            <a:noFill/>
          </a:ln>
          <a:effectLst>
            <a:softEdge rad="112500"/>
          </a:effectLst>
        </p:spPr>
      </p:pic>
      <p:sp>
        <p:nvSpPr>
          <p:cNvPr id="8" name="TextBox 7"/>
          <p:cNvSpPr txBox="1"/>
          <p:nvPr/>
        </p:nvSpPr>
        <p:spPr>
          <a:xfrm>
            <a:off x="2819400" y="685800"/>
            <a:ext cx="3505200" cy="1200329"/>
          </a:xfrm>
          <a:prstGeom prst="rect">
            <a:avLst/>
          </a:prstGeom>
          <a:noFill/>
        </p:spPr>
        <p:txBody>
          <a:bodyPr wrap="square" rtlCol="0">
            <a:spAutoFit/>
          </a:bodyPr>
          <a:lstStyle/>
          <a:p>
            <a:r>
              <a:rPr lang="en-US" sz="4800" b="1" dirty="0" smtClean="0"/>
              <a:t>   </a:t>
            </a:r>
            <a:r>
              <a:rPr lang="en-US" sz="5400" b="1" dirty="0" smtClean="0"/>
              <a:t>Thanks</a:t>
            </a:r>
          </a:p>
          <a:p>
            <a:endParaRPr lang="en-IN" dirty="0"/>
          </a:p>
        </p:txBody>
      </p:sp>
    </p:spTree>
    <p:extLst>
      <p:ext uri="{BB962C8B-B14F-4D97-AF65-F5344CB8AC3E}">
        <p14:creationId xmlns:p14="http://schemas.microsoft.com/office/powerpoint/2010/main" val="162535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065350" cy="1143000"/>
          </a:xfrm>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b="1" spc="0" dirty="0" smtClean="0">
                <a:ln/>
                <a:solidFill>
                  <a:schemeClr val="accent3"/>
                </a:solidFill>
              </a:rPr>
              <a:t>Mission of Department </a:t>
            </a:r>
            <a:endParaRPr lang="en-GB" b="1" spc="0" dirty="0">
              <a:ln/>
              <a:solidFill>
                <a:schemeClr val="accent3"/>
              </a:solidFill>
            </a:endParaRPr>
          </a:p>
        </p:txBody>
      </p:sp>
      <p:sp>
        <p:nvSpPr>
          <p:cNvPr id="3" name="Content Placeholder 2"/>
          <p:cNvSpPr>
            <a:spLocks noGrp="1"/>
          </p:cNvSpPr>
          <p:nvPr>
            <p:ph idx="1"/>
          </p:nvPr>
        </p:nvSpPr>
        <p:spPr>
          <a:xfrm>
            <a:off x="1435608" y="1571612"/>
            <a:ext cx="7279796" cy="4572032"/>
          </a:xfrm>
        </p:spPr>
        <p:txBody>
          <a:bodyPr>
            <a:normAutofit/>
          </a:bodyPr>
          <a:lstStyle/>
          <a:p>
            <a:pPr marL="514350" indent="-514350">
              <a:buFont typeface="+mj-lt"/>
              <a:buAutoNum type="arabicPeriod"/>
            </a:pPr>
            <a:r>
              <a:rPr lang="en-GB" dirty="0" smtClean="0"/>
              <a:t>To develop competent professional with innovative mind set, problem solving, design and implementation skills through excellent under graduate education. </a:t>
            </a:r>
          </a:p>
          <a:p>
            <a:pPr marL="514350" indent="-514350">
              <a:buFont typeface="+mj-lt"/>
              <a:buAutoNum type="arabicPeriod"/>
            </a:pPr>
            <a:r>
              <a:rPr lang="en-GB" dirty="0" smtClean="0"/>
              <a:t>To provide platform to students so that they can expertise themselves as a computer professional, entrepreneurs or as a manager while fulfilling their ethical and social responsibility in a globally competitive environment. </a:t>
            </a:r>
          </a:p>
          <a:p>
            <a:pPr marL="514350" indent="-514350">
              <a:buFont typeface="+mj-lt"/>
              <a:buAutoNum type="arabicPeriod"/>
            </a:pPr>
            <a:r>
              <a:rPr lang="en-GB" dirty="0" smtClean="0"/>
              <a:t>To contribute significantly to the research and discovery of new arenas of methods and knowledge in the field of computer engineering. </a:t>
            </a:r>
          </a:p>
          <a:p>
            <a:endParaRPr lang="en-GB" dirty="0"/>
          </a:p>
        </p:txBody>
      </p:sp>
      <p:sp>
        <p:nvSpPr>
          <p:cNvPr id="6" name="Footer Placeholder 5"/>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3</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381000"/>
            <a:ext cx="1156050" cy="1226041"/>
          </a:xfrm>
          <a:prstGeom prst="rect">
            <a:avLst/>
          </a:prstGeom>
        </p:spPr>
      </p:pic>
    </p:spTree>
    <p:extLst>
      <p:ext uri="{BB962C8B-B14F-4D97-AF65-F5344CB8AC3E}">
        <p14:creationId xmlns:p14="http://schemas.microsoft.com/office/powerpoint/2010/main" val="2222708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6908"/>
          </a:xfrm>
        </p:spPr>
        <p:txBody>
          <a:bodyPr>
            <a:normAutofit/>
          </a:bodyPr>
          <a:lstStyle/>
          <a:p>
            <a:r>
              <a:rPr lang="en-US" dirty="0" smtClean="0"/>
              <a:t>Index</a:t>
            </a:r>
            <a:endParaRPr lang="en-US" dirty="0"/>
          </a:p>
        </p:txBody>
      </p:sp>
      <p:sp>
        <p:nvSpPr>
          <p:cNvPr id="3" name="Content Placeholder 2"/>
          <p:cNvSpPr>
            <a:spLocks noGrp="1"/>
          </p:cNvSpPr>
          <p:nvPr>
            <p:ph idx="1"/>
          </p:nvPr>
        </p:nvSpPr>
        <p:spPr>
          <a:xfrm>
            <a:off x="1435608" y="1142984"/>
            <a:ext cx="7498080" cy="5286412"/>
          </a:xfrm>
        </p:spPr>
        <p:txBody>
          <a:bodyPr/>
          <a:lstStyle/>
          <a:p>
            <a:r>
              <a:rPr lang="en-US" dirty="0" smtClean="0"/>
              <a:t>Objectives</a:t>
            </a:r>
          </a:p>
          <a:p>
            <a:r>
              <a:rPr lang="en-US" dirty="0" smtClean="0"/>
              <a:t>Introduction</a:t>
            </a:r>
          </a:p>
          <a:p>
            <a:r>
              <a:rPr lang="en-US" dirty="0" smtClean="0"/>
              <a:t>Product Backlog</a:t>
            </a:r>
          </a:p>
          <a:p>
            <a:r>
              <a:rPr lang="en-US" dirty="0" smtClean="0"/>
              <a:t>Sprint Backlog-1</a:t>
            </a:r>
          </a:p>
          <a:p>
            <a:r>
              <a:rPr lang="en-US" dirty="0" smtClean="0"/>
              <a:t>Sprint Backlog-II</a:t>
            </a:r>
          </a:p>
          <a:p>
            <a:r>
              <a:rPr lang="en-US" dirty="0" smtClean="0"/>
              <a:t>Sprint Backlog-III</a:t>
            </a:r>
          </a:p>
          <a:p>
            <a:r>
              <a:rPr lang="en-US" dirty="0" smtClean="0"/>
              <a:t>Sprint Backlog-IV</a:t>
            </a:r>
          </a:p>
          <a:p>
            <a:r>
              <a:rPr lang="en-US" dirty="0" smtClean="0"/>
              <a:t>Project Screen-shots.</a:t>
            </a:r>
          </a:p>
          <a:p>
            <a:r>
              <a:rPr lang="en-US" dirty="0" smtClean="0"/>
              <a:t>Results</a:t>
            </a:r>
          </a:p>
          <a:p>
            <a:r>
              <a:rPr lang="en-US" dirty="0" smtClean="0"/>
              <a:t>Conclusion and Future Scope</a:t>
            </a:r>
          </a:p>
          <a:p>
            <a:endParaRPr lang="en-US" dirty="0"/>
          </a:p>
        </p:txBody>
      </p:sp>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4" name="Slide Number Placeholder 3"/>
          <p:cNvSpPr>
            <a:spLocks noGrp="1"/>
          </p:cNvSpPr>
          <p:nvPr>
            <p:ph type="sldNum" sz="quarter" idx="12"/>
          </p:nvPr>
        </p:nvSpPr>
        <p:spPr/>
        <p:txBody>
          <a:bodyPr/>
          <a:lstStyle/>
          <a:p>
            <a:fld id="{7AB4EACA-22FD-4141-BAF8-53373B2C1587}" type="slidenum">
              <a:rPr lang="en-GB" smtClean="0"/>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1942415" y="1556792"/>
            <a:ext cx="6591985" cy="4354430"/>
          </a:xfrm>
        </p:spPr>
        <p:txBody>
          <a:bodyPr>
            <a:normAutofit fontScale="85000" lnSpcReduction="10000"/>
          </a:bodyPr>
          <a:lstStyle/>
          <a:p>
            <a:pPr lvl="0"/>
            <a:r>
              <a:rPr lang="en-US" dirty="0"/>
              <a:t>The aim of the project is to develop an online website with the help of which a user can create his/her resume without a hassle.</a:t>
            </a:r>
            <a:endParaRPr lang="en-IN" dirty="0"/>
          </a:p>
          <a:p>
            <a:pPr lvl="0"/>
            <a:r>
              <a:rPr lang="en-US" dirty="0"/>
              <a:t>Resume plays an important role in grabbing the perfect job or the dream job and if you have worked so hard in your life for this one chance you need to be fully prepared and the first thing that will help you get that job is a resume and the user can create one with the help of our website</a:t>
            </a:r>
            <a:endParaRPr lang="en-IN" dirty="0"/>
          </a:p>
          <a:p>
            <a:pPr lvl="0"/>
            <a:r>
              <a:rPr lang="en-US" dirty="0"/>
              <a:t>Resume attracts the Interviewer most it’s like first impression of the candidate and the candidate can create that with a perfect resume as resume contains all the information he has done from the time of born to now.</a:t>
            </a:r>
            <a:endParaRPr lang="en-IN" dirty="0"/>
          </a:p>
          <a:p>
            <a:pPr lvl="0"/>
            <a:r>
              <a:rPr lang="en-US" dirty="0"/>
              <a:t> It contain what are the skills that the candidate possess whether it’s a soft skill or a technical skill.</a:t>
            </a:r>
            <a:endParaRPr lang="en-IN" dirty="0"/>
          </a:p>
          <a:p>
            <a:r>
              <a:rPr lang="en-US" dirty="0"/>
              <a:t>Resume gives a brief idea about one’s personality and it will also an help for the interviewer to judge whether the candidate is suitable for their job or not.</a:t>
            </a:r>
            <a:endParaRPr lang="en-IN" dirty="0"/>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5</a:t>
            </a:fld>
            <a:endParaRPr lang="en-GB"/>
          </a:p>
        </p:txBody>
      </p:sp>
    </p:spTree>
    <p:extLst>
      <p:ext uri="{BB962C8B-B14F-4D97-AF65-F5344CB8AC3E}">
        <p14:creationId xmlns:p14="http://schemas.microsoft.com/office/powerpoint/2010/main" val="293676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For job hiring, the resume is the most important thing in any of the company interviews to get the job in that company. Resume has to be so impressive so that the first impression of a student will be nice on the interviewer because the first impression can be enough in any interview. So, Resume Builder becomes the most helpful platform for any student to make a resume effectively and impressively.</a:t>
            </a:r>
            <a:endParaRPr lang="en-IN" dirty="0"/>
          </a:p>
        </p:txBody>
      </p:sp>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5" name="Slide Number Placeholder 4"/>
          <p:cNvSpPr>
            <a:spLocks noGrp="1"/>
          </p:cNvSpPr>
          <p:nvPr>
            <p:ph type="sldNum" sz="quarter" idx="12"/>
          </p:nvPr>
        </p:nvSpPr>
        <p:spPr/>
        <p:txBody>
          <a:bodyPr/>
          <a:lstStyle/>
          <a:p>
            <a:fld id="{7AB4EACA-22FD-4141-BAF8-53373B2C1587}" type="slidenum">
              <a:rPr lang="en-GB" smtClean="0"/>
              <a:pPr/>
              <a:t>6</a:t>
            </a:fld>
            <a:endParaRPr lang="en-GB"/>
          </a:p>
        </p:txBody>
      </p:sp>
    </p:spTree>
    <p:extLst>
      <p:ext uri="{BB962C8B-B14F-4D97-AF65-F5344CB8AC3E}">
        <p14:creationId xmlns:p14="http://schemas.microsoft.com/office/powerpoint/2010/main" val="207157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2" name="Slide Number Placeholder 1"/>
          <p:cNvSpPr>
            <a:spLocks noGrp="1"/>
          </p:cNvSpPr>
          <p:nvPr>
            <p:ph type="sldNum" sz="quarter" idx="12"/>
          </p:nvPr>
        </p:nvSpPr>
        <p:spPr/>
        <p:txBody>
          <a:bodyPr/>
          <a:lstStyle/>
          <a:p>
            <a:fld id="{7AB4EACA-22FD-4141-BAF8-53373B2C1587}" type="slidenum">
              <a:rPr lang="en-GB" smtClean="0"/>
              <a:pPr/>
              <a:t>7</a:t>
            </a:fld>
            <a:endParaRPr lang="en-GB"/>
          </a:p>
        </p:txBody>
      </p:sp>
      <p:sp>
        <p:nvSpPr>
          <p:cNvPr id="4" name="Title 1"/>
          <p:cNvSpPr txBox="1">
            <a:spLocks/>
          </p:cNvSpPr>
          <p:nvPr/>
        </p:nvSpPr>
        <p:spPr>
          <a:xfrm>
            <a:off x="990600" y="304800"/>
            <a:ext cx="7772400" cy="914400"/>
          </a:xfrm>
          <a:prstGeom prst="rect">
            <a:avLst/>
          </a:prstGeo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a:solidFill>
                  <a:schemeClr val="accent3"/>
                </a:solidFill>
                <a:uLnTx/>
                <a:uFillTx/>
                <a:latin typeface="+mj-lt"/>
                <a:ea typeface="+mj-ea"/>
                <a:cs typeface="+mj-cs"/>
              </a:rPr>
              <a:t>Product Backlog</a:t>
            </a:r>
            <a:endParaRPr kumimoji="0" lang="en-GB" sz="4000" b="1" i="0" u="none" strike="noStrike" kern="1200" normalizeH="0" baseline="0" noProof="0" dirty="0">
              <a:ln/>
              <a:solidFill>
                <a:schemeClr val="accent3"/>
              </a:solidFill>
              <a:uLnTx/>
              <a:uFillTx/>
              <a:latin typeface="+mj-lt"/>
              <a:ea typeface="+mj-ea"/>
              <a:cs typeface="+mj-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54" y="1170305"/>
            <a:ext cx="8080248" cy="51352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Batch 2015-2019, Final Year 2018-2019, </a:t>
            </a:r>
            <a:endParaRPr lang="en-GB"/>
          </a:p>
        </p:txBody>
      </p:sp>
      <p:sp>
        <p:nvSpPr>
          <p:cNvPr id="2" name="Slide Number Placeholder 1"/>
          <p:cNvSpPr>
            <a:spLocks noGrp="1"/>
          </p:cNvSpPr>
          <p:nvPr>
            <p:ph type="sldNum" sz="quarter" idx="12"/>
          </p:nvPr>
        </p:nvSpPr>
        <p:spPr/>
        <p:txBody>
          <a:bodyPr/>
          <a:lstStyle/>
          <a:p>
            <a:fld id="{7AB4EACA-22FD-4141-BAF8-53373B2C1587}" type="slidenum">
              <a:rPr lang="en-GB" smtClean="0"/>
              <a:pPr/>
              <a:t>8</a:t>
            </a:fld>
            <a:endParaRPr lang="en-GB"/>
          </a:p>
        </p:txBody>
      </p:sp>
      <p:sp>
        <p:nvSpPr>
          <p:cNvPr id="4" name="Title 1"/>
          <p:cNvSpPr txBox="1">
            <a:spLocks/>
          </p:cNvSpPr>
          <p:nvPr/>
        </p:nvSpPr>
        <p:spPr>
          <a:xfrm>
            <a:off x="990600" y="304800"/>
            <a:ext cx="7772400" cy="914400"/>
          </a:xfrm>
          <a:prstGeom prst="rect">
            <a:avLst/>
          </a:prstGeo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a:solidFill>
                  <a:schemeClr val="accent3"/>
                </a:solidFill>
                <a:uLnTx/>
                <a:uFillTx/>
                <a:latin typeface="+mj-lt"/>
                <a:ea typeface="+mj-ea"/>
                <a:cs typeface="+mj-cs"/>
              </a:rPr>
              <a:t>Product Backlog</a:t>
            </a:r>
            <a:endParaRPr kumimoji="0" lang="en-GB" sz="4000" b="1" i="0" u="none" strike="noStrike" kern="1200" normalizeH="0" baseline="0" noProof="0" dirty="0">
              <a:ln/>
              <a:solidFill>
                <a:schemeClr val="accent3"/>
              </a:solidFill>
              <a:uLnTx/>
              <a:uFillTx/>
              <a:latin typeface="+mj-lt"/>
              <a:ea typeface="+mj-ea"/>
              <a:cs typeface="+mj-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200"/>
            <a:ext cx="8153400" cy="5234135"/>
          </a:xfrm>
          <a:prstGeom prst="rect">
            <a:avLst/>
          </a:prstGeom>
        </p:spPr>
      </p:pic>
    </p:spTree>
    <p:extLst>
      <p:ext uri="{BB962C8B-B14F-4D97-AF65-F5344CB8AC3E}">
        <p14:creationId xmlns:p14="http://schemas.microsoft.com/office/powerpoint/2010/main" val="1795699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Batch 2015-2019, Final Year 2018-2019, </a:t>
            </a:r>
            <a:endParaRPr lang="en-GB"/>
          </a:p>
        </p:txBody>
      </p:sp>
      <p:sp>
        <p:nvSpPr>
          <p:cNvPr id="2" name="Slide Number Placeholder 1"/>
          <p:cNvSpPr>
            <a:spLocks noGrp="1"/>
          </p:cNvSpPr>
          <p:nvPr>
            <p:ph type="sldNum" sz="quarter" idx="12"/>
          </p:nvPr>
        </p:nvSpPr>
        <p:spPr/>
        <p:txBody>
          <a:bodyPr/>
          <a:lstStyle/>
          <a:p>
            <a:fld id="{7AB4EACA-22FD-4141-BAF8-53373B2C1587}" type="slidenum">
              <a:rPr lang="en-GB" smtClean="0"/>
              <a:pPr/>
              <a:t>9</a:t>
            </a:fld>
            <a:endParaRPr lang="en-GB"/>
          </a:p>
        </p:txBody>
      </p:sp>
      <p:sp>
        <p:nvSpPr>
          <p:cNvPr id="3" name="Title 1"/>
          <p:cNvSpPr txBox="1">
            <a:spLocks/>
          </p:cNvSpPr>
          <p:nvPr/>
        </p:nvSpPr>
        <p:spPr>
          <a:xfrm>
            <a:off x="914400" y="512064"/>
            <a:ext cx="7772400" cy="914400"/>
          </a:xfrm>
          <a:prstGeom prst="rect">
            <a:avLst/>
          </a:prstGeo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normalizeH="0" baseline="0" noProof="0" dirty="0" smtClean="0">
                <a:ln/>
                <a:solidFill>
                  <a:schemeClr val="accent3"/>
                </a:solidFill>
                <a:uLnTx/>
                <a:uFillTx/>
                <a:latin typeface="+mj-lt"/>
                <a:ea typeface="+mj-ea"/>
                <a:cs typeface="+mj-cs"/>
              </a:rPr>
              <a:t>Sprint Backlog -1</a:t>
            </a:r>
            <a:endParaRPr kumimoji="0" lang="en-GB" sz="4000" b="1" i="0" u="none" strike="noStrike" kern="1200" normalizeH="0" baseline="0" noProof="0" dirty="0">
              <a:ln/>
              <a:solidFill>
                <a:schemeClr val="accent3"/>
              </a:solidFill>
              <a:uLnTx/>
              <a:uFillTx/>
              <a:latin typeface="+mj-lt"/>
              <a:ea typeface="+mj-ea"/>
              <a:cs typeface="+mj-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60" y="1426464"/>
            <a:ext cx="7977188" cy="4896533"/>
          </a:xfrm>
          <a:prstGeom prst="rect">
            <a:avLst/>
          </a:prstGeom>
        </p:spPr>
      </p:pic>
    </p:spTree>
    <p:extLst>
      <p:ext uri="{BB962C8B-B14F-4D97-AF65-F5344CB8AC3E}">
        <p14:creationId xmlns:p14="http://schemas.microsoft.com/office/powerpoint/2010/main" val="2533505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567</TotalTime>
  <Words>623</Words>
  <Application>Microsoft Office PowerPoint</Application>
  <PresentationFormat>On-screen Show (4:3)</PresentationFormat>
  <Paragraphs>103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Wisp</vt:lpstr>
      <vt:lpstr>Poornima Institute of Engineering &amp; Technology  </vt:lpstr>
      <vt:lpstr>Vision of Department</vt:lpstr>
      <vt:lpstr>Mission of Department </vt:lpstr>
      <vt:lpstr>Index</vt:lpstr>
      <vt:lpstr>Objective</vt:lpstr>
      <vt:lpstr>Introduction</vt:lpstr>
      <vt:lpstr>PowerPoint Presentation</vt:lpstr>
      <vt:lpstr>PowerPoint Presentation</vt:lpstr>
      <vt:lpstr>PowerPoint Presentation</vt:lpstr>
      <vt:lpstr>Sprint Backlog -2</vt:lpstr>
      <vt:lpstr>Sprint Backlog -2</vt:lpstr>
      <vt:lpstr>Sprint Backlog -2</vt:lpstr>
      <vt:lpstr>Sprint Backlog -3</vt:lpstr>
      <vt:lpstr>Sprint Backlog -4</vt:lpstr>
      <vt:lpstr>Sprint Backlog -4</vt:lpstr>
      <vt:lpstr>Project Screen-shots:</vt:lpstr>
      <vt:lpstr>Project Screen-shots:</vt:lpstr>
      <vt:lpstr>Project Screen-shots:</vt:lpstr>
      <vt:lpstr>Project Screen-shots:</vt:lpstr>
      <vt:lpstr>Project Screen-shots:</vt:lpstr>
      <vt:lpstr>Results</vt:lpstr>
      <vt:lpstr>Conclusion and 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Institute of Technology  Sitapura , Jaipur</dc:title>
  <dc:creator>Praveen Gupta</dc:creator>
  <cp:lastModifiedBy>Abhinav Sharma</cp:lastModifiedBy>
  <cp:revision>99</cp:revision>
  <dcterms:created xsi:type="dcterms:W3CDTF">2018-02-13T08:48:17Z</dcterms:created>
  <dcterms:modified xsi:type="dcterms:W3CDTF">2019-03-16T12:10:01Z</dcterms:modified>
</cp:coreProperties>
</file>