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945600" cy="27432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102" y="-4050"/>
      </p:cViewPr>
      <p:guideLst>
        <p:guide orient="horz" pos="8640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1979-D012-4F07-B630-09672CA81C4A}" type="datetimeFigureOut">
              <a:rPr lang="en-IN" smtClean="0"/>
              <a:t>26-03-2019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336675"/>
            <a:ext cx="288607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8290E-90D0-4179-BDA7-506E78051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290E-90D0-4179-BDA7-506E780510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2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197506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21796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920" y="6494400"/>
            <a:ext cx="19750680" cy="15758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920" y="6494400"/>
            <a:ext cx="19750680" cy="1575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97280" y="6418800"/>
            <a:ext cx="19750680" cy="15910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97280" y="1094400"/>
            <a:ext cx="19750680" cy="21234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15909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217960" y="1472904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1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217960" y="6418800"/>
            <a:ext cx="96382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97280" y="14729040"/>
            <a:ext cx="19750680" cy="7588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280" y="1094400"/>
            <a:ext cx="19750680" cy="458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097280" y="6418800"/>
            <a:ext cx="19750680" cy="15909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2560" y="1249560"/>
            <a:ext cx="20580120" cy="5403600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37" name="CustomShape 2"/>
          <p:cNvSpPr/>
          <p:nvPr/>
        </p:nvSpPr>
        <p:spPr>
          <a:xfrm>
            <a:off x="-270990" y="8610"/>
            <a:ext cx="21951720" cy="27438120"/>
          </a:xfrm>
          <a:prstGeom prst="rect">
            <a:avLst/>
          </a:prstGeom>
          <a:solidFill>
            <a:srgbClr val="C4E6FA"/>
          </a:solidFill>
          <a:ln w="6480">
            <a:solidFill>
              <a:srgbClr val="1F1A17"/>
            </a:solidFill>
            <a:round/>
          </a:ln>
        </p:spPr>
      </p:sp>
      <p:sp>
        <p:nvSpPr>
          <p:cNvPr id="38" name="CustomShape 3"/>
          <p:cNvSpPr/>
          <p:nvPr/>
        </p:nvSpPr>
        <p:spPr>
          <a:xfrm>
            <a:off x="-3240" y="-3240"/>
            <a:ext cx="21951720" cy="27438120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39" name="CustomShape 4"/>
          <p:cNvSpPr/>
          <p:nvPr/>
        </p:nvSpPr>
        <p:spPr>
          <a:xfrm>
            <a:off x="1136520" y="7037280"/>
            <a:ext cx="4470120" cy="905436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0" name="CustomShape 5"/>
          <p:cNvSpPr/>
          <p:nvPr/>
        </p:nvSpPr>
        <p:spPr>
          <a:xfrm>
            <a:off x="1136520" y="16841160"/>
            <a:ext cx="4470120" cy="905436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1" name="CustomShape 6"/>
          <p:cNvSpPr/>
          <p:nvPr/>
        </p:nvSpPr>
        <p:spPr>
          <a:xfrm>
            <a:off x="6051600" y="7037280"/>
            <a:ext cx="4470120" cy="905436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2" name="CustomShape 7"/>
          <p:cNvSpPr/>
          <p:nvPr/>
        </p:nvSpPr>
        <p:spPr>
          <a:xfrm>
            <a:off x="6051600" y="16841160"/>
            <a:ext cx="4470120" cy="905436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43" name="CustomShape 8"/>
          <p:cNvSpPr/>
          <p:nvPr/>
        </p:nvSpPr>
        <p:spPr>
          <a:xfrm>
            <a:off x="673200" y="1645344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4" name="CustomShape 9"/>
          <p:cNvSpPr/>
          <p:nvPr/>
        </p:nvSpPr>
        <p:spPr>
          <a:xfrm>
            <a:off x="687960" y="26285760"/>
            <a:ext cx="4915440" cy="577440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45" name="CustomShape 10"/>
          <p:cNvSpPr/>
          <p:nvPr/>
        </p:nvSpPr>
        <p:spPr>
          <a:xfrm>
            <a:off x="5600880" y="26285760"/>
            <a:ext cx="15662160" cy="577440"/>
          </a:xfrm>
          <a:prstGeom prst="rect">
            <a:avLst/>
          </a:prstGeom>
          <a:noFill/>
          <a:ln w="6480">
            <a:solidFill>
              <a:srgbClr val="1F1A17"/>
            </a:solidFill>
            <a:round/>
          </a:ln>
        </p:spPr>
      </p:sp>
      <p:sp>
        <p:nvSpPr>
          <p:cNvPr id="46" name="CustomShape 11"/>
          <p:cNvSpPr/>
          <p:nvPr/>
        </p:nvSpPr>
        <p:spPr>
          <a:xfrm>
            <a:off x="10960200" y="1645344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673200" y="664992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8" name="CustomShape 13"/>
          <p:cNvSpPr/>
          <p:nvPr/>
        </p:nvSpPr>
        <p:spPr>
          <a:xfrm>
            <a:off x="10960200" y="6649920"/>
            <a:ext cx="10312200" cy="982908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49" name="CustomShape 14"/>
          <p:cNvSpPr/>
          <p:nvPr/>
        </p:nvSpPr>
        <p:spPr>
          <a:xfrm>
            <a:off x="10966320" y="24667560"/>
            <a:ext cx="10299240" cy="1608480"/>
          </a:xfrm>
          <a:prstGeom prst="rect">
            <a:avLst/>
          </a:prstGeom>
          <a:noFill/>
          <a:ln w="12600">
            <a:solidFill>
              <a:srgbClr val="1F1A17"/>
            </a:solidFill>
            <a:round/>
          </a:ln>
        </p:spPr>
      </p:sp>
      <p:sp>
        <p:nvSpPr>
          <p:cNvPr id="50" name="CustomShape 15"/>
          <p:cNvSpPr/>
          <p:nvPr/>
        </p:nvSpPr>
        <p:spPr>
          <a:xfrm>
            <a:off x="3684240" y="4615560"/>
            <a:ext cx="17550360" cy="1008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" name="CustomShape 16"/>
          <p:cNvSpPr/>
          <p:nvPr/>
        </p:nvSpPr>
        <p:spPr>
          <a:xfrm>
            <a:off x="659520" y="5577120"/>
            <a:ext cx="20612520" cy="1085400"/>
          </a:xfrm>
          <a:prstGeom prst="rect">
            <a:avLst/>
          </a:prstGeom>
          <a:noFill/>
          <a:ln w="25560">
            <a:solidFill>
              <a:srgbClr val="1F1A17"/>
            </a:solidFill>
            <a:round/>
          </a:ln>
        </p:spPr>
      </p:sp>
      <p:sp>
        <p:nvSpPr>
          <p:cNvPr id="52" name="CustomShape 17"/>
          <p:cNvSpPr/>
          <p:nvPr/>
        </p:nvSpPr>
        <p:spPr>
          <a:xfrm>
            <a:off x="11661840" y="25094880"/>
            <a:ext cx="3093480" cy="441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rgbClr val="1F1A17"/>
                </a:solidFill>
                <a:latin typeface="Arial"/>
              </a:rPr>
              <a:t>PROJECT GUIDE</a:t>
            </a:r>
            <a:r>
              <a:rPr lang="en-IN" sz="2900" b="1" dirty="0">
                <a:solidFill>
                  <a:srgbClr val="1F1A17"/>
                </a:solidFill>
                <a:latin typeface="Arial"/>
              </a:rPr>
              <a:t> :</a:t>
            </a:r>
            <a:endParaRPr b="1" dirty="0"/>
          </a:p>
        </p:txBody>
      </p:sp>
      <p:sp>
        <p:nvSpPr>
          <p:cNvPr id="54" name="CustomShape 19"/>
          <p:cNvSpPr/>
          <p:nvPr/>
        </p:nvSpPr>
        <p:spPr>
          <a:xfrm>
            <a:off x="2395800" y="2289600"/>
            <a:ext cx="1454760" cy="121212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5" name="CustomShape 20"/>
          <p:cNvSpPr/>
          <p:nvPr/>
        </p:nvSpPr>
        <p:spPr>
          <a:xfrm>
            <a:off x="3041280" y="2169000"/>
            <a:ext cx="163800" cy="145332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6" name="CustomShape 21"/>
          <p:cNvSpPr/>
          <p:nvPr/>
        </p:nvSpPr>
        <p:spPr>
          <a:xfrm>
            <a:off x="2251440" y="2827440"/>
            <a:ext cx="1744200" cy="13644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7" name="CustomShape 22"/>
          <p:cNvSpPr/>
          <p:nvPr/>
        </p:nvSpPr>
        <p:spPr>
          <a:xfrm>
            <a:off x="2448720" y="2333520"/>
            <a:ext cx="1349280" cy="112428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8" name="CustomShape 23"/>
          <p:cNvSpPr/>
          <p:nvPr/>
        </p:nvSpPr>
        <p:spPr>
          <a:xfrm>
            <a:off x="2448720" y="2333520"/>
            <a:ext cx="1349280" cy="112428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59" name="CustomShape 24"/>
          <p:cNvSpPr/>
          <p:nvPr/>
        </p:nvSpPr>
        <p:spPr>
          <a:xfrm>
            <a:off x="2714040" y="2198160"/>
            <a:ext cx="819000" cy="139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60" name="CustomShape 25"/>
          <p:cNvSpPr/>
          <p:nvPr/>
        </p:nvSpPr>
        <p:spPr>
          <a:xfrm>
            <a:off x="2286360" y="2554560"/>
            <a:ext cx="1674000" cy="68220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64" name="CustomShape 29"/>
          <p:cNvSpPr/>
          <p:nvPr/>
        </p:nvSpPr>
        <p:spPr>
          <a:xfrm>
            <a:off x="4201920" y="4176360"/>
            <a:ext cx="110520" cy="56880"/>
          </a:xfrm>
          <a:prstGeom prst="rect">
            <a:avLst/>
          </a:prstGeom>
          <a:solidFill>
            <a:srgbClr val="291770"/>
          </a:solidFill>
          <a:ln w="2880">
            <a:solidFill>
              <a:srgbClr val="1F1A17"/>
            </a:solidFill>
            <a:round/>
          </a:ln>
        </p:spPr>
      </p:sp>
      <p:sp>
        <p:nvSpPr>
          <p:cNvPr id="65" name="CustomShape 30"/>
          <p:cNvSpPr/>
          <p:nvPr/>
        </p:nvSpPr>
        <p:spPr>
          <a:xfrm>
            <a:off x="4089600" y="3950640"/>
            <a:ext cx="379440" cy="2480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66" name="CustomShape 31"/>
          <p:cNvSpPr/>
          <p:nvPr/>
        </p:nvSpPr>
        <p:spPr>
          <a:xfrm>
            <a:off x="4676040" y="3170520"/>
            <a:ext cx="276840" cy="309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68" name="CustomShape 33"/>
          <p:cNvSpPr/>
          <p:nvPr/>
        </p:nvSpPr>
        <p:spPr>
          <a:xfrm>
            <a:off x="3969000" y="3251880"/>
            <a:ext cx="1069560" cy="8964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69" name="CustomShape 34"/>
          <p:cNvSpPr/>
          <p:nvPr/>
        </p:nvSpPr>
        <p:spPr>
          <a:xfrm>
            <a:off x="4533120" y="3070440"/>
            <a:ext cx="448200" cy="29808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0" name="CustomShape 35"/>
          <p:cNvSpPr/>
          <p:nvPr/>
        </p:nvSpPr>
        <p:spPr>
          <a:xfrm>
            <a:off x="4591440" y="3025800"/>
            <a:ext cx="364680" cy="192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1" name="CustomShape 36"/>
          <p:cNvSpPr/>
          <p:nvPr/>
        </p:nvSpPr>
        <p:spPr>
          <a:xfrm>
            <a:off x="4496400" y="2277360"/>
            <a:ext cx="462600" cy="9216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2" name="CustomShape 37"/>
          <p:cNvSpPr/>
          <p:nvPr/>
        </p:nvSpPr>
        <p:spPr>
          <a:xfrm>
            <a:off x="1934280" y="4176360"/>
            <a:ext cx="110520" cy="56880"/>
          </a:xfrm>
          <a:prstGeom prst="rect">
            <a:avLst/>
          </a:prstGeom>
          <a:solidFill>
            <a:srgbClr val="291770"/>
          </a:solidFill>
          <a:ln w="2880">
            <a:solidFill>
              <a:srgbClr val="1F1A17"/>
            </a:solidFill>
            <a:round/>
          </a:ln>
        </p:spPr>
      </p:sp>
      <p:sp>
        <p:nvSpPr>
          <p:cNvPr id="73" name="CustomShape 38"/>
          <p:cNvSpPr/>
          <p:nvPr/>
        </p:nvSpPr>
        <p:spPr>
          <a:xfrm>
            <a:off x="2258640" y="4257720"/>
            <a:ext cx="338760" cy="22356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4" name="CustomShape 39"/>
          <p:cNvSpPr/>
          <p:nvPr/>
        </p:nvSpPr>
        <p:spPr>
          <a:xfrm>
            <a:off x="1777680" y="3950640"/>
            <a:ext cx="379440" cy="2480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5" name="CustomShape 40"/>
          <p:cNvSpPr/>
          <p:nvPr/>
        </p:nvSpPr>
        <p:spPr>
          <a:xfrm>
            <a:off x="1293480" y="3170520"/>
            <a:ext cx="276840" cy="309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7" name="CustomShape 42"/>
          <p:cNvSpPr/>
          <p:nvPr/>
        </p:nvSpPr>
        <p:spPr>
          <a:xfrm>
            <a:off x="1207800" y="3251880"/>
            <a:ext cx="1069560" cy="8964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8" name="CustomShape 43"/>
          <p:cNvSpPr/>
          <p:nvPr/>
        </p:nvSpPr>
        <p:spPr>
          <a:xfrm>
            <a:off x="1265400" y="3070440"/>
            <a:ext cx="448200" cy="29808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79" name="CustomShape 44"/>
          <p:cNvSpPr/>
          <p:nvPr/>
        </p:nvSpPr>
        <p:spPr>
          <a:xfrm>
            <a:off x="1290600" y="3025800"/>
            <a:ext cx="364680" cy="19224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80" name="CustomShape 45"/>
          <p:cNvSpPr/>
          <p:nvPr/>
        </p:nvSpPr>
        <p:spPr>
          <a:xfrm>
            <a:off x="1287720" y="2277360"/>
            <a:ext cx="462600" cy="92160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81" name="CustomShape 46"/>
          <p:cNvSpPr/>
          <p:nvPr/>
        </p:nvSpPr>
        <p:spPr>
          <a:xfrm>
            <a:off x="3649320" y="4257720"/>
            <a:ext cx="338760" cy="223560"/>
          </a:xfrm>
          <a:prstGeom prst="rect">
            <a:avLst/>
          </a:prstGeom>
          <a:solidFill>
            <a:srgbClr val="291770"/>
          </a:solidFill>
          <a:ln>
            <a:noFill/>
          </a:ln>
        </p:spPr>
      </p:sp>
      <p:sp>
        <p:nvSpPr>
          <p:cNvPr id="83" name="CustomShape 48"/>
          <p:cNvSpPr/>
          <p:nvPr/>
        </p:nvSpPr>
        <p:spPr>
          <a:xfrm>
            <a:off x="4159440" y="3458520"/>
            <a:ext cx="613080" cy="40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4" name="CustomShape 49"/>
          <p:cNvSpPr/>
          <p:nvPr/>
        </p:nvSpPr>
        <p:spPr>
          <a:xfrm>
            <a:off x="1550880" y="3463200"/>
            <a:ext cx="468720" cy="41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7" name="CustomShape 52"/>
          <p:cNvSpPr/>
          <p:nvPr/>
        </p:nvSpPr>
        <p:spPr>
          <a:xfrm>
            <a:off x="5947920" y="3728160"/>
            <a:ext cx="8656200" cy="387360"/>
          </a:xfrm>
          <a:prstGeom prst="rect">
            <a:avLst/>
          </a:prstGeom>
          <a:solidFill>
            <a:srgbClr val="D9261C"/>
          </a:solidFill>
          <a:ln>
            <a:noFill/>
          </a:ln>
        </p:spPr>
      </p:sp>
      <p:sp>
        <p:nvSpPr>
          <p:cNvPr id="90" name="CustomShape 55"/>
          <p:cNvSpPr/>
          <p:nvPr/>
        </p:nvSpPr>
        <p:spPr>
          <a:xfrm>
            <a:off x="5986440" y="3503880"/>
            <a:ext cx="14679360" cy="90000"/>
          </a:xfrm>
          <a:prstGeom prst="rect">
            <a:avLst/>
          </a:prstGeom>
          <a:solidFill>
            <a:srgbClr val="D9261C"/>
          </a:solidFill>
          <a:ln>
            <a:noFill/>
          </a:ln>
        </p:spPr>
      </p:sp>
      <p:sp>
        <p:nvSpPr>
          <p:cNvPr id="91" name="CustomShape 56"/>
          <p:cNvSpPr/>
          <p:nvPr/>
        </p:nvSpPr>
        <p:spPr>
          <a:xfrm>
            <a:off x="2102400" y="1828080"/>
            <a:ext cx="1931040" cy="9324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92" name="CustomShape 57"/>
          <p:cNvSpPr/>
          <p:nvPr/>
        </p:nvSpPr>
        <p:spPr>
          <a:xfrm>
            <a:off x="2523600" y="1828080"/>
            <a:ext cx="1620360" cy="22824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93" name="CustomShape 58"/>
          <p:cNvSpPr/>
          <p:nvPr/>
        </p:nvSpPr>
        <p:spPr>
          <a:xfrm>
            <a:off x="2108160" y="1570680"/>
            <a:ext cx="2035440" cy="217080"/>
          </a:xfrm>
          <a:prstGeom prst="rect">
            <a:avLst/>
          </a:prstGeom>
          <a:solidFill>
            <a:srgbClr val="FFF500"/>
          </a:solidFill>
          <a:ln>
            <a:noFill/>
          </a:ln>
        </p:spPr>
      </p:sp>
      <p:sp>
        <p:nvSpPr>
          <p:cNvPr id="94" name="CustomShape 59"/>
          <p:cNvSpPr/>
          <p:nvPr/>
        </p:nvSpPr>
        <p:spPr>
          <a:xfrm>
            <a:off x="8371080" y="5942520"/>
            <a:ext cx="6075360" cy="6091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1F1A17"/>
                </a:solidFill>
                <a:latin typeface="Arial"/>
              </a:rPr>
              <a:t>RESUME BUILDER</a:t>
            </a:r>
            <a:endParaRPr b="1" dirty="0"/>
          </a:p>
        </p:txBody>
      </p:sp>
      <p:sp>
        <p:nvSpPr>
          <p:cNvPr id="95" name="CustomShape 60"/>
          <p:cNvSpPr/>
          <p:nvPr/>
        </p:nvSpPr>
        <p:spPr>
          <a:xfrm>
            <a:off x="16482600" y="25058520"/>
            <a:ext cx="2896920" cy="462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1F1A17"/>
                </a:solidFill>
                <a:latin typeface="Arial"/>
              </a:rPr>
              <a:t> </a:t>
            </a:r>
            <a:r>
              <a:rPr lang="en-IN" sz="2800" b="1" dirty="0" smtClean="0">
                <a:solidFill>
                  <a:srgbClr val="1F1A17"/>
                </a:solidFill>
                <a:latin typeface="Arial"/>
              </a:rPr>
              <a:t>DR.REKHA JAIN</a:t>
            </a:r>
            <a:endParaRPr b="1" dirty="0"/>
          </a:p>
        </p:txBody>
      </p:sp>
      <p:sp>
        <p:nvSpPr>
          <p:cNvPr id="96" name="CustomShape 61"/>
          <p:cNvSpPr/>
          <p:nvPr/>
        </p:nvSpPr>
        <p:spPr>
          <a:xfrm>
            <a:off x="15875280" y="25521120"/>
            <a:ext cx="3442680" cy="357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350">
                <a:solidFill>
                  <a:srgbClr val="1F1A17"/>
                </a:solidFill>
                <a:latin typeface="Arial"/>
              </a:rPr>
              <a:t>             </a:t>
            </a:r>
            <a:r>
              <a:rPr lang="en-IN" sz="2350" b="1" smtClean="0">
                <a:solidFill>
                  <a:srgbClr val="1F1A17"/>
                </a:solidFill>
                <a:latin typeface="Arial"/>
              </a:rPr>
              <a:t>PROFESSOR</a:t>
            </a:r>
            <a:r>
              <a:rPr lang="en-IN" sz="2350" smtClean="0">
                <a:solidFill>
                  <a:srgbClr val="1F1A17"/>
                </a:solidFill>
                <a:latin typeface="Arial"/>
              </a:rPr>
              <a:t>              </a:t>
            </a:r>
            <a:endParaRPr dirty="0"/>
          </a:p>
        </p:txBody>
      </p:sp>
      <p:sp>
        <p:nvSpPr>
          <p:cNvPr id="97" name="CustomShape 62"/>
          <p:cNvSpPr/>
          <p:nvPr/>
        </p:nvSpPr>
        <p:spPr>
          <a:xfrm>
            <a:off x="2747160" y="26480880"/>
            <a:ext cx="1586520" cy="304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1F1A17"/>
                </a:solidFill>
                <a:latin typeface="Arial"/>
              </a:rPr>
              <a:t>PIET/2018-19</a:t>
            </a:r>
            <a:endParaRPr b="1" dirty="0"/>
          </a:p>
        </p:txBody>
      </p:sp>
      <p:sp>
        <p:nvSpPr>
          <p:cNvPr id="98" name="CustomShape 63"/>
          <p:cNvSpPr/>
          <p:nvPr/>
        </p:nvSpPr>
        <p:spPr>
          <a:xfrm>
            <a:off x="7662600" y="26488440"/>
            <a:ext cx="8193240" cy="250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000" b="1" dirty="0" smtClean="0">
                <a:solidFill>
                  <a:srgbClr val="1F1A17"/>
                </a:solidFill>
                <a:latin typeface="Arial"/>
              </a:rPr>
              <a:t>ABHINAV SHARMA(PIET15CE004), ADITYA RANGA(PIET15CE008), AMAN SOLANKI (PIET15CE014)</a:t>
            </a:r>
            <a:endParaRPr sz="2400" b="1" dirty="0"/>
          </a:p>
        </p:txBody>
      </p:sp>
      <p:sp>
        <p:nvSpPr>
          <p:cNvPr id="99" name="CustomShape 64"/>
          <p:cNvSpPr/>
          <p:nvPr/>
        </p:nvSpPr>
        <p:spPr>
          <a:xfrm>
            <a:off x="1341000" y="7174080"/>
            <a:ext cx="4414320" cy="9137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b="1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 1</a:t>
            </a:r>
          </a:p>
          <a:p>
            <a:pPr>
              <a:lnSpc>
                <a:spcPct val="100000"/>
              </a:lnSpc>
            </a:pPr>
            <a:endParaRPr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(REGISTER AND LOGIN)</a:t>
            </a:r>
            <a:endParaRPr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SIGNUP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LOGIN</a:t>
            </a:r>
            <a:endParaRPr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ustomShape 65"/>
          <p:cNvSpPr/>
          <p:nvPr/>
        </p:nvSpPr>
        <p:spPr>
          <a:xfrm>
            <a:off x="4435200" y="8398800"/>
            <a:ext cx="1876068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/>
          </a:p>
        </p:txBody>
      </p:sp>
      <p:sp>
        <p:nvSpPr>
          <p:cNvPr id="101" name="CustomShape 66"/>
          <p:cNvSpPr/>
          <p:nvPr/>
        </p:nvSpPr>
        <p:spPr>
          <a:xfrm>
            <a:off x="9468360" y="8415000"/>
            <a:ext cx="1385712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/>
          </a:p>
        </p:txBody>
      </p:sp>
      <p:sp>
        <p:nvSpPr>
          <p:cNvPr id="102" name="CustomShape 67"/>
          <p:cNvSpPr/>
          <p:nvPr/>
        </p:nvSpPr>
        <p:spPr>
          <a:xfrm>
            <a:off x="2670480" y="8840520"/>
            <a:ext cx="21132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  </a:t>
            </a:r>
            <a:endParaRPr/>
          </a:p>
        </p:txBody>
      </p:sp>
      <p:sp>
        <p:nvSpPr>
          <p:cNvPr id="104" name="CustomShape 69"/>
          <p:cNvSpPr/>
          <p:nvPr/>
        </p:nvSpPr>
        <p:spPr>
          <a:xfrm>
            <a:off x="1338120" y="9691920"/>
            <a:ext cx="1235160" cy="45648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CustomShape 70"/>
          <p:cNvSpPr/>
          <p:nvPr/>
        </p:nvSpPr>
        <p:spPr>
          <a:xfrm>
            <a:off x="6192540" y="7203360"/>
            <a:ext cx="4181760" cy="8638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729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IN" sz="3200" b="1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BACKLOG 2</a:t>
            </a:r>
            <a:endParaRPr lang="en-IN" sz="2729" b="1" dirty="0" smtClean="0">
              <a:solidFill>
                <a:srgbClr val="1F1A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(DATABASE CONNECTIVITY)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 THE DATA FROM DATABASE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CustomShape 71"/>
          <p:cNvSpPr/>
          <p:nvPr/>
        </p:nvSpPr>
        <p:spPr>
          <a:xfrm>
            <a:off x="10385640" y="8460720"/>
            <a:ext cx="1684188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07" name="CustomShape 72"/>
          <p:cNvSpPr/>
          <p:nvPr/>
        </p:nvSpPr>
        <p:spPr>
          <a:xfrm>
            <a:off x="9693360" y="9721080"/>
            <a:ext cx="1822752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08" name="CustomShape 73"/>
          <p:cNvSpPr/>
          <p:nvPr/>
        </p:nvSpPr>
        <p:spPr>
          <a:xfrm>
            <a:off x="8478000" y="9737640"/>
            <a:ext cx="21276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  </a:t>
            </a:r>
            <a:endParaRPr/>
          </a:p>
        </p:txBody>
      </p:sp>
      <p:sp>
        <p:nvSpPr>
          <p:cNvPr id="109" name="CustomShape 74"/>
          <p:cNvSpPr/>
          <p:nvPr/>
        </p:nvSpPr>
        <p:spPr>
          <a:xfrm>
            <a:off x="6414675" y="17037360"/>
            <a:ext cx="3434040" cy="81680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639" b="1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 4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400" b="1" dirty="0" smtClean="0">
              <a:solidFill>
                <a:srgbClr val="1F1A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(RESUME CREATION)</a:t>
            </a:r>
          </a:p>
          <a:p>
            <a:pPr>
              <a:lnSpc>
                <a:spcPct val="100000"/>
              </a:lnSpc>
            </a:pPr>
            <a:endParaRPr lang="en-US" sz="3000" b="1" dirty="0">
              <a:solidFill>
                <a:srgbClr val="1F1A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USERS CAN SEE </a:t>
            </a:r>
            <a:r>
              <a:rPr lang="en-US" b="1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en-US" b="1" dirty="0" smtClean="0">
              <a:solidFill>
                <a:srgbClr val="1F1A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THEIR RESUME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CustomShape 75"/>
          <p:cNvSpPr/>
          <p:nvPr/>
        </p:nvSpPr>
        <p:spPr>
          <a:xfrm rot="6000">
            <a:off x="9414360" y="17743320"/>
            <a:ext cx="18759960" cy="943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11" name="CustomShape 76"/>
          <p:cNvSpPr/>
          <p:nvPr/>
        </p:nvSpPr>
        <p:spPr>
          <a:xfrm>
            <a:off x="8301960" y="18186120"/>
            <a:ext cx="27684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CustomShape 77"/>
          <p:cNvSpPr/>
          <p:nvPr/>
        </p:nvSpPr>
        <p:spPr>
          <a:xfrm>
            <a:off x="6584760" y="18611640"/>
            <a:ext cx="3580920" cy="45648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78"/>
          <p:cNvSpPr/>
          <p:nvPr/>
        </p:nvSpPr>
        <p:spPr>
          <a:xfrm>
            <a:off x="6238440" y="19037160"/>
            <a:ext cx="2702160" cy="45648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CustomShape 79"/>
          <p:cNvSpPr/>
          <p:nvPr/>
        </p:nvSpPr>
        <p:spPr>
          <a:xfrm>
            <a:off x="5360760" y="19051200"/>
            <a:ext cx="21852000" cy="9140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15" name="CustomShape 80"/>
          <p:cNvSpPr/>
          <p:nvPr/>
        </p:nvSpPr>
        <p:spPr>
          <a:xfrm>
            <a:off x="5912640" y="19463040"/>
            <a:ext cx="106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CustomShape 81"/>
          <p:cNvSpPr/>
          <p:nvPr/>
        </p:nvSpPr>
        <p:spPr>
          <a:xfrm>
            <a:off x="1409445" y="17064960"/>
            <a:ext cx="3514320" cy="6811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729" b="1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 3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400" b="1" dirty="0" smtClean="0">
              <a:solidFill>
                <a:srgbClr val="1F1A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1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 HANDLING)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SESSION IS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MAINTAINED FOR PROPER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FUNCTIONING.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CustomShape 82"/>
          <p:cNvSpPr/>
          <p:nvPr/>
        </p:nvSpPr>
        <p:spPr>
          <a:xfrm>
            <a:off x="4165150" y="17003340"/>
            <a:ext cx="18760680" cy="4564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IN" sz="3200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</a:t>
            </a:r>
            <a:r>
              <a:rPr lang="en-IN" sz="3000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	</a:t>
            </a:r>
            <a:r>
              <a:rPr lang="en-IN" sz="3000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000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000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000" b="1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lnSpc>
                <a:spcPct val="100000"/>
              </a:lnSpc>
            </a:pPr>
            <a:r>
              <a:rPr lang="en-IN" sz="3000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</a:t>
            </a:r>
            <a:r>
              <a:rPr lang="en-IN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CustomShape 83"/>
          <p:cNvSpPr/>
          <p:nvPr/>
        </p:nvSpPr>
        <p:spPr>
          <a:xfrm>
            <a:off x="3355200" y="18216360"/>
            <a:ext cx="106200" cy="457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000">
                <a:solidFill>
                  <a:srgbClr val="1F1A17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19" name="CustomShape 84"/>
          <p:cNvSpPr/>
          <p:nvPr/>
        </p:nvSpPr>
        <p:spPr>
          <a:xfrm>
            <a:off x="3487680" y="19067400"/>
            <a:ext cx="182520" cy="3884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550">
                <a:solidFill>
                  <a:srgbClr val="1F1A17"/>
                </a:solidFill>
                <a:latin typeface="Arial"/>
              </a:rPr>
              <a:t>  </a:t>
            </a:r>
            <a:endParaRPr/>
          </a:p>
        </p:txBody>
      </p:sp>
      <p:sp>
        <p:nvSpPr>
          <p:cNvPr id="120" name="CustomShape 85"/>
          <p:cNvSpPr/>
          <p:nvPr/>
        </p:nvSpPr>
        <p:spPr>
          <a:xfrm>
            <a:off x="14292000" y="17070840"/>
            <a:ext cx="4408920" cy="5605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just">
              <a:lnSpc>
                <a:spcPct val="100000"/>
              </a:lnSpc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1" name="CustomShape 86"/>
          <p:cNvSpPr/>
          <p:nvPr/>
        </p:nvSpPr>
        <p:spPr>
          <a:xfrm>
            <a:off x="12511080" y="17856000"/>
            <a:ext cx="25628400" cy="2426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r">
              <a:lnSpc>
                <a:spcPct val="100000"/>
              </a:lnSpc>
            </a:pPr>
            <a:r>
              <a:rPr lang="en-IN" sz="36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IN" sz="3600" dirty="0">
                <a:solidFill>
                  <a:srgbClr val="1F1A17"/>
                </a:solidFill>
                <a:latin typeface="Arial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/>
          </a:p>
        </p:txBody>
      </p:sp>
      <p:sp>
        <p:nvSpPr>
          <p:cNvPr id="122" name="CustomShape 87"/>
          <p:cNvSpPr/>
          <p:nvPr/>
        </p:nvSpPr>
        <p:spPr>
          <a:xfrm>
            <a:off x="11986920" y="17759160"/>
            <a:ext cx="113760" cy="487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1F1A17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3" name="CustomShape 88"/>
          <p:cNvSpPr/>
          <p:nvPr/>
        </p:nvSpPr>
        <p:spPr>
          <a:xfrm>
            <a:off x="11934720" y="18266400"/>
            <a:ext cx="2423520" cy="48708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CustomShape 89"/>
          <p:cNvSpPr/>
          <p:nvPr/>
        </p:nvSpPr>
        <p:spPr>
          <a:xfrm flipH="1">
            <a:off x="11156970" y="17507880"/>
            <a:ext cx="7448400" cy="11930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FRESHERS TO START CAREER AND PROFESSION</a:t>
            </a:r>
            <a:r>
              <a:rPr lang="en-IN" sz="3600" b="1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          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3600" dirty="0">
                <a:solidFill>
                  <a:srgbClr val="1F1A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CustomShape 90"/>
          <p:cNvSpPr/>
          <p:nvPr/>
        </p:nvSpPr>
        <p:spPr>
          <a:xfrm>
            <a:off x="12901680" y="18774000"/>
            <a:ext cx="113760" cy="487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1F1A17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6" name="CustomShape 91"/>
          <p:cNvSpPr/>
          <p:nvPr/>
        </p:nvSpPr>
        <p:spPr>
          <a:xfrm>
            <a:off x="11918880" y="19384920"/>
            <a:ext cx="1112040" cy="48708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CustomShape 92"/>
          <p:cNvSpPr/>
          <p:nvPr/>
        </p:nvSpPr>
        <p:spPr>
          <a:xfrm>
            <a:off x="12586680" y="7239240"/>
            <a:ext cx="7819200" cy="730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800" b="1" dirty="0">
                <a:solidFill>
                  <a:srgbClr val="1F1A17"/>
                </a:solidFill>
                <a:latin typeface="Arial"/>
              </a:rPr>
              <a:t>ARCHITECTURE DIAGRAM</a:t>
            </a:r>
            <a:endParaRPr b="1" dirty="0"/>
          </a:p>
        </p:txBody>
      </p:sp>
      <p:sp>
        <p:nvSpPr>
          <p:cNvPr id="128" name="CustomShape 93"/>
          <p:cNvSpPr/>
          <p:nvPr/>
        </p:nvSpPr>
        <p:spPr>
          <a:xfrm>
            <a:off x="25526160" y="9379440"/>
            <a:ext cx="179280" cy="365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2400">
                <a:solidFill>
                  <a:srgbClr val="1F1A17"/>
                </a:solidFill>
                <a:latin typeface="Arial"/>
              </a:rPr>
              <a:t>+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0" r="1587" b="37781"/>
          <a:stretch/>
        </p:blipFill>
        <p:spPr>
          <a:xfrm>
            <a:off x="0" y="164490"/>
            <a:ext cx="21557673" cy="4790348"/>
          </a:xfrm>
          <a:prstGeom prst="rect">
            <a:avLst/>
          </a:prstGeom>
        </p:spPr>
      </p:pic>
      <p:pic>
        <p:nvPicPr>
          <p:cNvPr id="130" name="Picture 129" descr="C:\Users\adity\AppData\Local\Microsoft\Windows\INetCache\Content.Word\signup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20" y="9846901"/>
            <a:ext cx="4087800" cy="6098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Picture 130" descr="C:\Users\adity\AppData\Local\Microsoft\Windows\INetCache\Content.Word\login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40" y="9846901"/>
            <a:ext cx="4147200" cy="607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Picture 13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21" y="19569233"/>
            <a:ext cx="3786140" cy="6161767"/>
          </a:xfrm>
          <a:prstGeom prst="rect">
            <a:avLst/>
          </a:prstGeom>
        </p:spPr>
      </p:pic>
      <p:pic>
        <p:nvPicPr>
          <p:cNvPr id="134" name="Picture 13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962" y="19569233"/>
            <a:ext cx="4077000" cy="61513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7" y="18421747"/>
            <a:ext cx="10057053" cy="59333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920" y="8291417"/>
            <a:ext cx="9559440" cy="7751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98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</dc:creator>
  <cp:lastModifiedBy>Aditya Ranga</cp:lastModifiedBy>
  <cp:revision>15</cp:revision>
  <dcterms:modified xsi:type="dcterms:W3CDTF">2019-03-26T07:25:16Z</dcterms:modified>
</cp:coreProperties>
</file>