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7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97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4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2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Абстрактный макет лепестков в пастельном месте">
            <a:extLst>
              <a:ext uri="{FF2B5EF4-FFF2-40B4-BE49-F238E27FC236}">
                <a16:creationId xmlns:a16="http://schemas.microsoft.com/office/drawing/2014/main" id="{2E74B6A0-2CA3-4EEB-8A57-9F1D7E99F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122"/>
          <a:stretch/>
        </p:blipFill>
        <p:spPr>
          <a:xfrm>
            <a:off x="0" y="-8878"/>
            <a:ext cx="12191980" cy="685800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30EE34-7F0B-04E0-F5DF-F2C4F92B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2566934"/>
            <a:ext cx="10515600" cy="170637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6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Sladkoyezhki</a:t>
            </a:r>
            <a:r>
              <a:rPr lang="en-US" sz="6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6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EFF5-7263-FB07-2FE6-9F619AF2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113613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ru-RU" sz="6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16795-1263-B9EC-80A8-52B00470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113612" cy="3880773"/>
          </a:xfrm>
        </p:spPr>
        <p:txBody>
          <a:bodyPr anchor="t"/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members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idea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used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Steps of Realization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 Plan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40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4A612-1885-1213-87BA-BDD157C4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8" y="379114"/>
            <a:ext cx="10697564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ru-RU" sz="5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58F5393-02B1-DADD-6249-769E9847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18" y="1930400"/>
            <a:ext cx="18288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003B39-DCFA-CFCF-5AF9-B26BDC025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" t="1" r="146" b="727"/>
          <a:stretch/>
        </p:blipFill>
        <p:spPr bwMode="auto">
          <a:xfrm>
            <a:off x="6043817" y="1930400"/>
            <a:ext cx="18288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93C14F-3537-3402-A874-335FAED3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19" y="4387355"/>
            <a:ext cx="1828800" cy="1819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7207B6-F76B-E5CF-BC53-C3CA2576E83A}"/>
              </a:ext>
            </a:extLst>
          </p:cNvPr>
          <p:cNvSpPr txBox="1"/>
          <p:nvPr/>
        </p:nvSpPr>
        <p:spPr>
          <a:xfrm>
            <a:off x="2727200" y="2429300"/>
            <a:ext cx="314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Ivaila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Keserdzhieva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79B50-00ED-51E9-B11A-EC48EA15F987}"/>
              </a:ext>
            </a:extLst>
          </p:cNvPr>
          <p:cNvSpPr txBox="1"/>
          <p:nvPr/>
        </p:nvSpPr>
        <p:spPr>
          <a:xfrm>
            <a:off x="8023799" y="2429301"/>
            <a:ext cx="267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Ivelin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Metodiev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69D0D2-9949-92D0-7D98-E69531E8CE73}"/>
              </a:ext>
            </a:extLst>
          </p:cNvPr>
          <p:cNvSpPr txBox="1"/>
          <p:nvPr/>
        </p:nvSpPr>
        <p:spPr>
          <a:xfrm>
            <a:off x="2684660" y="4818377"/>
            <a:ext cx="328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Ekaterina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Zalinskaya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C348896-A0D0-6D84-5717-65D207998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17" y="4387355"/>
            <a:ext cx="182774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B8BFDD-2A0B-F04A-1CBD-DA3AD378D6BF}"/>
              </a:ext>
            </a:extLst>
          </p:cNvPr>
          <p:cNvSpPr txBox="1"/>
          <p:nvPr/>
        </p:nvSpPr>
        <p:spPr>
          <a:xfrm>
            <a:off x="8023799" y="4881839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Elizaveta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Furnika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5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4FCBC-2DD8-D6D8-4581-2AE659FD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09077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endParaRPr lang="ru-RU" sz="5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F45D4-6F21-2344-B89C-583B6C51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40075" cy="388077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site where you can find some information about famous mathematicians and their discoveries. You can learn more about them, their formulas and how they influenced the world of mathematics</a:t>
            </a:r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4BCC41-88B8-1144-A60D-6B5671C95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t="13219" b="1401"/>
          <a:stretch/>
        </p:blipFill>
        <p:spPr bwMode="auto">
          <a:xfrm>
            <a:off x="5022376" y="2419896"/>
            <a:ext cx="6389932" cy="2742184"/>
          </a:xfrm>
          <a:prstGeom prst="roundRect">
            <a:avLst>
              <a:gd name="adj" fmla="val 868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9ABBA-15C8-888A-D755-1D2A0E69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97045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ru-RU" sz="5400" b="1" dirty="0">
              <a:solidFill>
                <a:srgbClr val="FFC000"/>
              </a:solidFill>
            </a:endParaRPr>
          </a:p>
        </p:txBody>
      </p:sp>
      <p:pic>
        <p:nvPicPr>
          <p:cNvPr id="3078" name="Picture 6" descr="Изображение выглядит как символ, Граф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C384116-2E29-386A-47C0-2B1B4DE6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7594" y="2156359"/>
            <a:ext cx="1573160" cy="146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201DC6E-4AE3-3A7E-033E-99B4E111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440" y="2398226"/>
            <a:ext cx="6815959" cy="28942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and Git — For adding a repo and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 — For creating a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— For communication</a:t>
            </a:r>
            <a:endParaRPr lang="ru-RU" sz="3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Github Logo - Free social media icons">
            <a:extLst>
              <a:ext uri="{FF2B5EF4-FFF2-40B4-BE49-F238E27FC236}">
                <a16:creationId xmlns:a16="http://schemas.microsoft.com/office/drawing/2014/main" id="{05BE9C5D-B49F-9BF9-8DEE-7689C5F0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92" y="3845358"/>
            <a:ext cx="1554480" cy="155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зображение выглядит как снимок экрана, Графика, круг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93A0C45-3118-C3A4-3BE4-412B654E8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5829" y="4258571"/>
            <a:ext cx="1474838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9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7793B-6745-6289-690B-EB0C4426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2110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Realization</a:t>
            </a:r>
            <a:endParaRPr lang="ru-RU" sz="5400" b="1" dirty="0">
              <a:solidFill>
                <a:srgbClr val="FFC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A9C40-AC22-1B63-FF7D-4822FB57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— Our team divided the roles  and discussed which part are we going to do.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— We had team meetings almost every day to discuss the entire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Completing</a:t>
            </a:r>
            <a:r>
              <a:rPr lang="ru-RU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to deadlines, we split the amount of work for each day and had enough time to finish it.</a:t>
            </a:r>
            <a:endParaRPr lang="ru-RU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5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39672-D84F-DC1B-641C-D20A8412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3140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  <a:endParaRPr lang="ru-RU" sz="5400" b="1" dirty="0">
              <a:solidFill>
                <a:srgbClr val="FFC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CF990-CBCA-3EB1-EF10-200D4777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Sign Up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pages with the main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documentation</a:t>
            </a:r>
            <a:endParaRPr lang="ru-RU" sz="3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7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174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Аспект</vt:lpstr>
      <vt:lpstr>Team  “Sladkoyezhki”</vt:lpstr>
      <vt:lpstr>Contents</vt:lpstr>
      <vt:lpstr>Team members</vt:lpstr>
      <vt:lpstr>Project idea</vt:lpstr>
      <vt:lpstr>Technologies used</vt:lpstr>
      <vt:lpstr>Steps of Realization</vt:lpstr>
      <vt:lpstr>Work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 Zalynskiy</dc:creator>
  <cp:lastModifiedBy>Denis Zalynskiy</cp:lastModifiedBy>
  <cp:revision>6</cp:revision>
  <dcterms:created xsi:type="dcterms:W3CDTF">2024-06-15T10:45:15Z</dcterms:created>
  <dcterms:modified xsi:type="dcterms:W3CDTF">2024-06-16T18:20:07Z</dcterms:modified>
</cp:coreProperties>
</file>