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97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2E74B6A0-2CA3-4EEB-8A57-9F1D7E99F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122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30EE34-7F0B-04E0-F5DF-F2C4F92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2566934"/>
            <a:ext cx="10515600" cy="170637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6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Sladkoyezhki</a:t>
            </a:r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6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EFF5-7263-FB07-2FE6-9F619AF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113613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sz="6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16795-1263-B9EC-80A8-52B0047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113612" cy="3880773"/>
          </a:xfrm>
        </p:spPr>
        <p:txBody>
          <a:bodyPr anchor="t"/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idea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used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Steps of Realization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Plan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40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4A612-1885-1213-87BA-BDD157C4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8" y="379114"/>
            <a:ext cx="10697564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ru-RU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58F5393-02B1-DADD-6249-769E9847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18" y="1930400"/>
            <a:ext cx="18288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003B39-DCFA-CFCF-5AF9-B26BDC025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t="1" r="146" b="727"/>
          <a:stretch/>
        </p:blipFill>
        <p:spPr bwMode="auto">
          <a:xfrm>
            <a:off x="6043817" y="1930400"/>
            <a:ext cx="18288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93C14F-3537-3402-A874-335FAED3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19" y="4387355"/>
            <a:ext cx="1828800" cy="1819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207B6-F76B-E5CF-BC53-C3CA2576E83A}"/>
              </a:ext>
            </a:extLst>
          </p:cNvPr>
          <p:cNvSpPr txBox="1"/>
          <p:nvPr/>
        </p:nvSpPr>
        <p:spPr>
          <a:xfrm>
            <a:off x="2727200" y="2429300"/>
            <a:ext cx="314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Ivaila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Keserdzhieva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79B50-00ED-51E9-B11A-EC48EA15F987}"/>
              </a:ext>
            </a:extLst>
          </p:cNvPr>
          <p:cNvSpPr txBox="1"/>
          <p:nvPr/>
        </p:nvSpPr>
        <p:spPr>
          <a:xfrm>
            <a:off x="8023799" y="2429301"/>
            <a:ext cx="267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Ivelin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Metodiev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9D0D2-9949-92D0-7D98-E69531E8CE73}"/>
              </a:ext>
            </a:extLst>
          </p:cNvPr>
          <p:cNvSpPr txBox="1"/>
          <p:nvPr/>
        </p:nvSpPr>
        <p:spPr>
          <a:xfrm>
            <a:off x="2684660" y="4818377"/>
            <a:ext cx="328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Ekaterina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Zalinskaya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C348896-A0D0-6D84-5717-65D207998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17" y="4387355"/>
            <a:ext cx="182774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B8BFDD-2A0B-F04A-1CBD-DA3AD378D6BF}"/>
              </a:ext>
            </a:extLst>
          </p:cNvPr>
          <p:cNvSpPr txBox="1"/>
          <p:nvPr/>
        </p:nvSpPr>
        <p:spPr>
          <a:xfrm>
            <a:off x="8023799" y="4881839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Elizaveta </a:t>
            </a:r>
            <a:r>
              <a:rPr 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Furnika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FCBC-2DD8-D6D8-4581-2AE659FD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09077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ru-RU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F45D4-6F21-2344-B89C-583B6C51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40075" cy="388077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site where you can find some information about famous mathematicians and their discoveries. You can learn more about them, their formulas and how they influenced the world of mathematics</a:t>
            </a: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DCCA32-D243-4A36-37ED-9010F27A2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" t="7931" r="1008" b="3624"/>
          <a:stretch/>
        </p:blipFill>
        <p:spPr>
          <a:xfrm>
            <a:off x="4740264" y="2531658"/>
            <a:ext cx="6368473" cy="2750023"/>
          </a:xfrm>
          <a:prstGeom prst="roundRect">
            <a:avLst>
              <a:gd name="adj" fmla="val 522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93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ABBA-15C8-888A-D755-1D2A0E69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7045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ru-RU" sz="6000" b="1" dirty="0">
              <a:solidFill>
                <a:srgbClr val="FFC000"/>
              </a:solidFill>
            </a:endParaRPr>
          </a:p>
        </p:txBody>
      </p:sp>
      <p:pic>
        <p:nvPicPr>
          <p:cNvPr id="3078" name="Picture 6" descr="Изображение выглядит как символ, Граф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C384116-2E29-386A-47C0-2B1B4DE6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841" y="2254648"/>
            <a:ext cx="1573161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05BE9C5D-B49F-9BF9-8DEE-7689C5F0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782" y="4316256"/>
            <a:ext cx="1645920" cy="164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зображение выглядит как снимок экрана, Графика, круг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93A0C45-3118-C3A4-3BE4-412B654E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0170" y="2254648"/>
            <a:ext cx="1573161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98F08D3-C024-F980-4DCB-2043BFB2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8" y="4407696"/>
            <a:ext cx="1645920" cy="164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92C7CA6-EFB7-261F-2F86-9BACA3D8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8" y="2263557"/>
            <a:ext cx="1572090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 - Logo Downloads">
            <a:extLst>
              <a:ext uri="{FF2B5EF4-FFF2-40B4-BE49-F238E27FC236}">
                <a16:creationId xmlns:a16="http://schemas.microsoft.com/office/drawing/2014/main" id="{190D6159-B35C-5BBB-D536-4F47C7B8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56" y="2254648"/>
            <a:ext cx="1554480" cy="155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75776516-C9A6-40B4-199C-CC568BC7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84" y="4224816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38712CBF-B23B-F8BC-1B95-3AE705B3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22" y="4224816"/>
            <a:ext cx="129855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793B-6745-6289-690B-EB0C4426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110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Realization</a:t>
            </a:r>
            <a:endParaRPr lang="ru-RU" sz="5400" b="1" dirty="0">
              <a:solidFill>
                <a:srgbClr val="FFC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A9C40-AC22-1B63-FF7D-4822FB57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— Our team divided the roles  and discussed which part are we going to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— We had team meetings almost every day to discuss the entire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lang="ru-RU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to deadlines, we split the amount of work for each day and had enough time to finish it.</a:t>
            </a:r>
            <a:endParaRPr lang="ru-RU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5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39672-D84F-DC1B-641C-D20A8412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3140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  <a:endParaRPr lang="ru-RU" sz="5400" b="1" dirty="0">
              <a:solidFill>
                <a:srgbClr val="FFC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CF990-CBCA-3EB1-EF10-200D4777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Sign Up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pages with the main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documentation</a:t>
            </a:r>
            <a:endParaRPr lang="ru-RU" sz="3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7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154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Team  “Sladkoyezhki”</vt:lpstr>
      <vt:lpstr>Contents</vt:lpstr>
      <vt:lpstr>Team members</vt:lpstr>
      <vt:lpstr>Project idea</vt:lpstr>
      <vt:lpstr>Technologies used</vt:lpstr>
      <vt:lpstr>Steps of Realization</vt:lpstr>
      <vt:lpstr>Work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Zalynskiy</dc:creator>
  <cp:lastModifiedBy>Denis Zalynskiy</cp:lastModifiedBy>
  <cp:revision>9</cp:revision>
  <dcterms:created xsi:type="dcterms:W3CDTF">2024-06-15T10:45:15Z</dcterms:created>
  <dcterms:modified xsi:type="dcterms:W3CDTF">2024-06-16T20:33:59Z</dcterms:modified>
</cp:coreProperties>
</file>