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C455B-82C9-486C-911B-65A042EA57D6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CA41F2B-2088-4A35-8B1A-6024E00CC904}">
      <dgm:prSet phldrT="[Texto]"/>
      <dgm:spPr/>
      <dgm:t>
        <a:bodyPr/>
        <a:lstStyle/>
        <a:p>
          <a:r>
            <a:rPr lang="es-ES"/>
            <a:t>Registro</a:t>
          </a:r>
        </a:p>
      </dgm:t>
    </dgm:pt>
    <dgm:pt modelId="{6FED5421-F731-4AA1-9BBF-58E74B0C9B2B}" type="parTrans" cxnId="{D21AE50C-ECB7-4228-A169-F3B9B5AC44FE}">
      <dgm:prSet/>
      <dgm:spPr/>
      <dgm:t>
        <a:bodyPr/>
        <a:lstStyle/>
        <a:p>
          <a:endParaRPr lang="es-ES"/>
        </a:p>
      </dgm:t>
    </dgm:pt>
    <dgm:pt modelId="{1D933AC2-027A-4984-8A0D-0A83503763D0}" type="sibTrans" cxnId="{D21AE50C-ECB7-4228-A169-F3B9B5AC44FE}">
      <dgm:prSet/>
      <dgm:spPr/>
      <dgm:t>
        <a:bodyPr/>
        <a:lstStyle/>
        <a:p>
          <a:endParaRPr lang="es-ES"/>
        </a:p>
      </dgm:t>
    </dgm:pt>
    <dgm:pt modelId="{069982E2-110C-42B1-8D7B-9BCB9BB58B63}">
      <dgm:prSet phldrT="[Texto]"/>
      <dgm:spPr/>
      <dgm:t>
        <a:bodyPr/>
        <a:lstStyle/>
        <a:p>
          <a:r>
            <a:rPr lang="es-ES" dirty="0"/>
            <a:t>Estación Libélula</a:t>
          </a:r>
        </a:p>
      </dgm:t>
    </dgm:pt>
    <dgm:pt modelId="{23E72FD8-4ADC-40A9-B4B1-D03F0C97F069}" type="parTrans" cxnId="{4652F808-E049-46A9-97BF-1307ABB23DDF}">
      <dgm:prSet/>
      <dgm:spPr/>
      <dgm:t>
        <a:bodyPr/>
        <a:lstStyle/>
        <a:p>
          <a:endParaRPr lang="es-ES"/>
        </a:p>
      </dgm:t>
    </dgm:pt>
    <dgm:pt modelId="{D52693AE-7F0D-452D-9F50-23FD1493CE5C}" type="sibTrans" cxnId="{4652F808-E049-46A9-97BF-1307ABB23DDF}">
      <dgm:prSet/>
      <dgm:spPr/>
      <dgm:t>
        <a:bodyPr/>
        <a:lstStyle/>
        <a:p>
          <a:endParaRPr lang="es-ES"/>
        </a:p>
      </dgm:t>
    </dgm:pt>
    <dgm:pt modelId="{2E05E258-B236-4CE7-AB39-EDD277FCE272}">
      <dgm:prSet phldrT="[Texto]"/>
      <dgm:spPr/>
      <dgm:t>
        <a:bodyPr/>
        <a:lstStyle/>
        <a:p>
          <a:r>
            <a:rPr lang="es-ES"/>
            <a:t>Dona un libro</a:t>
          </a:r>
        </a:p>
      </dgm:t>
    </dgm:pt>
    <dgm:pt modelId="{20AEE943-FA32-4510-9A38-7905DF2C1529}" type="parTrans" cxnId="{125E6EF4-907F-4825-9852-8387B55FC2DD}">
      <dgm:prSet/>
      <dgm:spPr/>
      <dgm:t>
        <a:bodyPr/>
        <a:lstStyle/>
        <a:p>
          <a:endParaRPr lang="es-ES"/>
        </a:p>
      </dgm:t>
    </dgm:pt>
    <dgm:pt modelId="{7989005B-543E-4E3E-822C-36E8AF9BE0AB}" type="sibTrans" cxnId="{125E6EF4-907F-4825-9852-8387B55FC2DD}">
      <dgm:prSet/>
      <dgm:spPr/>
      <dgm:t>
        <a:bodyPr/>
        <a:lstStyle/>
        <a:p>
          <a:endParaRPr lang="es-ES"/>
        </a:p>
      </dgm:t>
    </dgm:pt>
    <dgm:pt modelId="{2A04A41A-0D83-473F-8C09-C04BDA482AD9}">
      <dgm:prSet phldrT="[Texto]"/>
      <dgm:spPr/>
      <dgm:t>
        <a:bodyPr/>
        <a:lstStyle/>
        <a:p>
          <a:r>
            <a:rPr lang="es-ES"/>
            <a:t>¡Disfruta!</a:t>
          </a:r>
        </a:p>
      </dgm:t>
    </dgm:pt>
    <dgm:pt modelId="{35650609-B75E-41BB-AC38-C7C57A7E0202}" type="parTrans" cxnId="{142C3FBC-2A64-4D4B-A0BE-871F07E3C073}">
      <dgm:prSet/>
      <dgm:spPr/>
      <dgm:t>
        <a:bodyPr/>
        <a:lstStyle/>
        <a:p>
          <a:endParaRPr lang="es-ES"/>
        </a:p>
      </dgm:t>
    </dgm:pt>
    <dgm:pt modelId="{FD4A829D-68AA-4030-BE3A-AACF2A5C3E39}" type="sibTrans" cxnId="{142C3FBC-2A64-4D4B-A0BE-871F07E3C073}">
      <dgm:prSet/>
      <dgm:spPr/>
      <dgm:t>
        <a:bodyPr/>
        <a:lstStyle/>
        <a:p>
          <a:endParaRPr lang="es-ES"/>
        </a:p>
      </dgm:t>
    </dgm:pt>
    <dgm:pt modelId="{E866F83C-079B-40D8-8912-DED9536AFD5D}">
      <dgm:prSet phldrT="[Texto]"/>
      <dgm:spPr/>
      <dgm:t>
        <a:bodyPr/>
        <a:lstStyle/>
        <a:p>
          <a:r>
            <a:rPr lang="es-ES" dirty="0"/>
            <a:t>¡Al registrarte formas parte del club de lectura!</a:t>
          </a:r>
        </a:p>
      </dgm:t>
    </dgm:pt>
    <dgm:pt modelId="{5FDAF7F6-1500-4B90-8E84-9CE4AC93D4AB}" type="sibTrans" cxnId="{42DD1FCD-44D8-4259-BE46-CCED55DD9481}">
      <dgm:prSet/>
      <dgm:spPr/>
      <dgm:t>
        <a:bodyPr/>
        <a:lstStyle/>
        <a:p>
          <a:endParaRPr lang="es-ES"/>
        </a:p>
      </dgm:t>
    </dgm:pt>
    <dgm:pt modelId="{BB6FD08D-4B62-4939-8797-94F5DA718DDF}" type="parTrans" cxnId="{42DD1FCD-44D8-4259-BE46-CCED55DD9481}">
      <dgm:prSet/>
      <dgm:spPr/>
      <dgm:t>
        <a:bodyPr/>
        <a:lstStyle/>
        <a:p>
          <a:endParaRPr lang="es-ES"/>
        </a:p>
      </dgm:t>
    </dgm:pt>
    <dgm:pt modelId="{FFD76D7B-CBAF-4577-8301-477E9BCCD6A7}">
      <dgm:prSet phldrT="[Texto]"/>
      <dgm:spPr/>
      <dgm:t>
        <a:bodyPr/>
        <a:lstStyle/>
        <a:p>
          <a:endParaRPr lang="es-ES"/>
        </a:p>
      </dgm:t>
    </dgm:pt>
    <dgm:pt modelId="{8F8E620B-DCBE-4A1E-94C2-70E579407DF9}" type="parTrans" cxnId="{C15E0057-DCEB-4E88-BFC1-068BF8B4B615}">
      <dgm:prSet/>
      <dgm:spPr/>
      <dgm:t>
        <a:bodyPr/>
        <a:lstStyle/>
        <a:p>
          <a:endParaRPr lang="es-ES"/>
        </a:p>
      </dgm:t>
    </dgm:pt>
    <dgm:pt modelId="{764DA211-1C0F-4721-95F1-4B808EC5E89A}" type="sibTrans" cxnId="{C15E0057-DCEB-4E88-BFC1-068BF8B4B615}">
      <dgm:prSet/>
      <dgm:spPr/>
      <dgm:t>
        <a:bodyPr/>
        <a:lstStyle/>
        <a:p>
          <a:endParaRPr lang="es-ES"/>
        </a:p>
      </dgm:t>
    </dgm:pt>
    <dgm:pt modelId="{518E99FC-B353-427A-9ED8-45590014B99B}">
      <dgm:prSet phldrT="[Texto]"/>
      <dgm:spPr/>
      <dgm:t>
        <a:bodyPr/>
        <a:lstStyle/>
        <a:p>
          <a:r>
            <a:rPr lang="es-ES"/>
            <a:t>Toma un libro</a:t>
          </a:r>
        </a:p>
      </dgm:t>
    </dgm:pt>
    <dgm:pt modelId="{7216EBAD-A5B9-494B-8647-D9BC11F07FA6}" type="parTrans" cxnId="{BC25B482-1554-4DEB-A2B5-4A70AB38E051}">
      <dgm:prSet/>
      <dgm:spPr/>
      <dgm:t>
        <a:bodyPr/>
        <a:lstStyle/>
        <a:p>
          <a:endParaRPr lang="es-ES"/>
        </a:p>
      </dgm:t>
    </dgm:pt>
    <dgm:pt modelId="{78206B7E-DB04-4F3E-8C49-3833D6E7911A}" type="sibTrans" cxnId="{BC25B482-1554-4DEB-A2B5-4A70AB38E051}">
      <dgm:prSet/>
      <dgm:spPr/>
      <dgm:t>
        <a:bodyPr/>
        <a:lstStyle/>
        <a:p>
          <a:endParaRPr lang="es-ES"/>
        </a:p>
      </dgm:t>
    </dgm:pt>
    <dgm:pt modelId="{F282D516-9A14-4C29-A837-388DCAB72B1D}" type="pres">
      <dgm:prSet presAssocID="{1C7C455B-82C9-486C-911B-65A042EA57D6}" presName="rootnode" presStyleCnt="0">
        <dgm:presLayoutVars>
          <dgm:chMax/>
          <dgm:chPref/>
          <dgm:dir/>
          <dgm:animLvl val="lvl"/>
        </dgm:presLayoutVars>
      </dgm:prSet>
      <dgm:spPr/>
    </dgm:pt>
    <dgm:pt modelId="{3355596E-55F6-4E28-85F8-E9F72C55692C}" type="pres">
      <dgm:prSet presAssocID="{CCA41F2B-2088-4A35-8B1A-6024E00CC904}" presName="composite" presStyleCnt="0"/>
      <dgm:spPr/>
    </dgm:pt>
    <dgm:pt modelId="{71E3F8FD-DDC3-4513-AABB-A8DB7D9D0BAD}" type="pres">
      <dgm:prSet presAssocID="{CCA41F2B-2088-4A35-8B1A-6024E00CC904}" presName="bentUpArrow1" presStyleLbl="alignImgPlace1" presStyleIdx="0" presStyleCnt="2"/>
      <dgm:spPr/>
    </dgm:pt>
    <dgm:pt modelId="{D83A6076-71A8-4B9B-983C-6E02D79B0458}" type="pres">
      <dgm:prSet presAssocID="{CCA41F2B-2088-4A35-8B1A-6024E00CC90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99B46BF-C3A9-44E4-90CA-5CE8EB64D164}" type="pres">
      <dgm:prSet presAssocID="{CCA41F2B-2088-4A35-8B1A-6024E00CC904}" presName="ChildText" presStyleLbl="revTx" presStyleIdx="0" presStyleCnt="2" custScaleX="160386" custLinFactNeighborX="35784">
        <dgm:presLayoutVars>
          <dgm:chMax val="0"/>
          <dgm:chPref val="0"/>
          <dgm:bulletEnabled val="1"/>
        </dgm:presLayoutVars>
      </dgm:prSet>
      <dgm:spPr/>
    </dgm:pt>
    <dgm:pt modelId="{98883B45-0F32-405D-B277-D27A524A8890}" type="pres">
      <dgm:prSet presAssocID="{1D933AC2-027A-4984-8A0D-0A83503763D0}" presName="sibTrans" presStyleCnt="0"/>
      <dgm:spPr/>
    </dgm:pt>
    <dgm:pt modelId="{63857EEA-F159-42C3-BCF6-DE03CD40D23F}" type="pres">
      <dgm:prSet presAssocID="{069982E2-110C-42B1-8D7B-9BCB9BB58B63}" presName="composite" presStyleCnt="0"/>
      <dgm:spPr/>
    </dgm:pt>
    <dgm:pt modelId="{A07669F0-E798-4126-AB20-6B13AA8A612D}" type="pres">
      <dgm:prSet presAssocID="{069982E2-110C-42B1-8D7B-9BCB9BB58B63}" presName="bentUpArrow1" presStyleLbl="alignImgPlace1" presStyleIdx="1" presStyleCnt="2"/>
      <dgm:spPr/>
    </dgm:pt>
    <dgm:pt modelId="{230B56EC-1FD1-4B0A-BBFD-A708E15841F0}" type="pres">
      <dgm:prSet presAssocID="{069982E2-110C-42B1-8D7B-9BCB9BB58B6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5ED97A7-CDCE-4F9C-A3D2-92D996E617E0}" type="pres">
      <dgm:prSet presAssocID="{069982E2-110C-42B1-8D7B-9BCB9BB58B6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C146509-8D94-4DBB-80A0-E1690C2D9F72}" type="pres">
      <dgm:prSet presAssocID="{D52693AE-7F0D-452D-9F50-23FD1493CE5C}" presName="sibTrans" presStyleCnt="0"/>
      <dgm:spPr/>
    </dgm:pt>
    <dgm:pt modelId="{DD8A3B82-4FF2-4846-AF60-C81D87876EF5}" type="pres">
      <dgm:prSet presAssocID="{2A04A41A-0D83-473F-8C09-C04BDA482AD9}" presName="composite" presStyleCnt="0"/>
      <dgm:spPr/>
    </dgm:pt>
    <dgm:pt modelId="{0C735407-071D-4820-B00D-33D71DB4D5BB}" type="pres">
      <dgm:prSet presAssocID="{2A04A41A-0D83-473F-8C09-C04BDA482AD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652F808-E049-46A9-97BF-1307ABB23DDF}" srcId="{1C7C455B-82C9-486C-911B-65A042EA57D6}" destId="{069982E2-110C-42B1-8D7B-9BCB9BB58B63}" srcOrd="1" destOrd="0" parTransId="{23E72FD8-4ADC-40A9-B4B1-D03F0C97F069}" sibTransId="{D52693AE-7F0D-452D-9F50-23FD1493CE5C}"/>
    <dgm:cxn modelId="{D21AE50C-ECB7-4228-A169-F3B9B5AC44FE}" srcId="{1C7C455B-82C9-486C-911B-65A042EA57D6}" destId="{CCA41F2B-2088-4A35-8B1A-6024E00CC904}" srcOrd="0" destOrd="0" parTransId="{6FED5421-F731-4AA1-9BBF-58E74B0C9B2B}" sibTransId="{1D933AC2-027A-4984-8A0D-0A83503763D0}"/>
    <dgm:cxn modelId="{F39B8A10-1F8F-4A5C-BFFB-FC9C38D24D70}" type="presOf" srcId="{E866F83C-079B-40D8-8912-DED9536AFD5D}" destId="{099B46BF-C3A9-44E4-90CA-5CE8EB64D164}" srcOrd="0" destOrd="0" presId="urn:microsoft.com/office/officeart/2005/8/layout/StepDownProcess"/>
    <dgm:cxn modelId="{5B3B534B-28B5-4172-B10E-F24BBECE4378}" type="presOf" srcId="{1C7C455B-82C9-486C-911B-65A042EA57D6}" destId="{F282D516-9A14-4C29-A837-388DCAB72B1D}" srcOrd="0" destOrd="0" presId="urn:microsoft.com/office/officeart/2005/8/layout/StepDownProcess"/>
    <dgm:cxn modelId="{C15E0057-DCEB-4E88-BFC1-068BF8B4B615}" srcId="{069982E2-110C-42B1-8D7B-9BCB9BB58B63}" destId="{FFD76D7B-CBAF-4577-8301-477E9BCCD6A7}" srcOrd="2" destOrd="0" parTransId="{8F8E620B-DCBE-4A1E-94C2-70E579407DF9}" sibTransId="{764DA211-1C0F-4721-95F1-4B808EC5E89A}"/>
    <dgm:cxn modelId="{876E7558-E5E2-486B-A7DD-44299A63B637}" type="presOf" srcId="{CCA41F2B-2088-4A35-8B1A-6024E00CC904}" destId="{D83A6076-71A8-4B9B-983C-6E02D79B0458}" srcOrd="0" destOrd="0" presId="urn:microsoft.com/office/officeart/2005/8/layout/StepDownProcess"/>
    <dgm:cxn modelId="{C5A8D780-1721-41F3-A87E-BB997BE3F903}" type="presOf" srcId="{069982E2-110C-42B1-8D7B-9BCB9BB58B63}" destId="{230B56EC-1FD1-4B0A-BBFD-A708E15841F0}" srcOrd="0" destOrd="0" presId="urn:microsoft.com/office/officeart/2005/8/layout/StepDownProcess"/>
    <dgm:cxn modelId="{BC25B482-1554-4DEB-A2B5-4A70AB38E051}" srcId="{069982E2-110C-42B1-8D7B-9BCB9BB58B63}" destId="{518E99FC-B353-427A-9ED8-45590014B99B}" srcOrd="1" destOrd="0" parTransId="{7216EBAD-A5B9-494B-8647-D9BC11F07FA6}" sibTransId="{78206B7E-DB04-4F3E-8C49-3833D6E7911A}"/>
    <dgm:cxn modelId="{1438A2A0-20B7-43CB-BBB9-6A4EE78D8A7A}" type="presOf" srcId="{FFD76D7B-CBAF-4577-8301-477E9BCCD6A7}" destId="{E5ED97A7-CDCE-4F9C-A3D2-92D996E617E0}" srcOrd="0" destOrd="2" presId="urn:microsoft.com/office/officeart/2005/8/layout/StepDownProcess"/>
    <dgm:cxn modelId="{A0DF16A7-A198-4210-9BCE-3062C5E4CA58}" type="presOf" srcId="{518E99FC-B353-427A-9ED8-45590014B99B}" destId="{E5ED97A7-CDCE-4F9C-A3D2-92D996E617E0}" srcOrd="0" destOrd="1" presId="urn:microsoft.com/office/officeart/2005/8/layout/StepDownProcess"/>
    <dgm:cxn modelId="{D20FE8AA-18A2-44E2-AFDA-EB391FA4A97C}" type="presOf" srcId="{2A04A41A-0D83-473F-8C09-C04BDA482AD9}" destId="{0C735407-071D-4820-B00D-33D71DB4D5BB}" srcOrd="0" destOrd="0" presId="urn:microsoft.com/office/officeart/2005/8/layout/StepDownProcess"/>
    <dgm:cxn modelId="{142C3FBC-2A64-4D4B-A0BE-871F07E3C073}" srcId="{1C7C455B-82C9-486C-911B-65A042EA57D6}" destId="{2A04A41A-0D83-473F-8C09-C04BDA482AD9}" srcOrd="2" destOrd="0" parTransId="{35650609-B75E-41BB-AC38-C7C57A7E0202}" sibTransId="{FD4A829D-68AA-4030-BE3A-AACF2A5C3E39}"/>
    <dgm:cxn modelId="{42DD1FCD-44D8-4259-BE46-CCED55DD9481}" srcId="{CCA41F2B-2088-4A35-8B1A-6024E00CC904}" destId="{E866F83C-079B-40D8-8912-DED9536AFD5D}" srcOrd="0" destOrd="0" parTransId="{BB6FD08D-4B62-4939-8797-94F5DA718DDF}" sibTransId="{5FDAF7F6-1500-4B90-8E84-9CE4AC93D4AB}"/>
    <dgm:cxn modelId="{125E6EF4-907F-4825-9852-8387B55FC2DD}" srcId="{069982E2-110C-42B1-8D7B-9BCB9BB58B63}" destId="{2E05E258-B236-4CE7-AB39-EDD277FCE272}" srcOrd="0" destOrd="0" parTransId="{20AEE943-FA32-4510-9A38-7905DF2C1529}" sibTransId="{7989005B-543E-4E3E-822C-36E8AF9BE0AB}"/>
    <dgm:cxn modelId="{2A4AE2FD-16AC-4134-8D1E-F08900AAF2E3}" type="presOf" srcId="{2E05E258-B236-4CE7-AB39-EDD277FCE272}" destId="{E5ED97A7-CDCE-4F9C-A3D2-92D996E617E0}" srcOrd="0" destOrd="0" presId="urn:microsoft.com/office/officeart/2005/8/layout/StepDownProcess"/>
    <dgm:cxn modelId="{EDFA8A66-BCF5-45AC-927A-642353F18853}" type="presParOf" srcId="{F282D516-9A14-4C29-A837-388DCAB72B1D}" destId="{3355596E-55F6-4E28-85F8-E9F72C55692C}" srcOrd="0" destOrd="0" presId="urn:microsoft.com/office/officeart/2005/8/layout/StepDownProcess"/>
    <dgm:cxn modelId="{2438994D-42AA-4386-9D61-DDEA7F662ED8}" type="presParOf" srcId="{3355596E-55F6-4E28-85F8-E9F72C55692C}" destId="{71E3F8FD-DDC3-4513-AABB-A8DB7D9D0BAD}" srcOrd="0" destOrd="0" presId="urn:microsoft.com/office/officeart/2005/8/layout/StepDownProcess"/>
    <dgm:cxn modelId="{A0D836C9-6AE6-4280-9D53-0448F0811444}" type="presParOf" srcId="{3355596E-55F6-4E28-85F8-E9F72C55692C}" destId="{D83A6076-71A8-4B9B-983C-6E02D79B0458}" srcOrd="1" destOrd="0" presId="urn:microsoft.com/office/officeart/2005/8/layout/StepDownProcess"/>
    <dgm:cxn modelId="{DB464456-623F-4189-A8B5-9ADF6540D544}" type="presParOf" srcId="{3355596E-55F6-4E28-85F8-E9F72C55692C}" destId="{099B46BF-C3A9-44E4-90CA-5CE8EB64D164}" srcOrd="2" destOrd="0" presId="urn:microsoft.com/office/officeart/2005/8/layout/StepDownProcess"/>
    <dgm:cxn modelId="{53902D8C-D6AE-49F3-98AE-6C60BAB7A38B}" type="presParOf" srcId="{F282D516-9A14-4C29-A837-388DCAB72B1D}" destId="{98883B45-0F32-405D-B277-D27A524A8890}" srcOrd="1" destOrd="0" presId="urn:microsoft.com/office/officeart/2005/8/layout/StepDownProcess"/>
    <dgm:cxn modelId="{1C3B384F-11D9-401C-A98F-575AF0BD06DA}" type="presParOf" srcId="{F282D516-9A14-4C29-A837-388DCAB72B1D}" destId="{63857EEA-F159-42C3-BCF6-DE03CD40D23F}" srcOrd="2" destOrd="0" presId="urn:microsoft.com/office/officeart/2005/8/layout/StepDownProcess"/>
    <dgm:cxn modelId="{39081D67-C964-4148-891B-1F3F8F7CC03E}" type="presParOf" srcId="{63857EEA-F159-42C3-BCF6-DE03CD40D23F}" destId="{A07669F0-E798-4126-AB20-6B13AA8A612D}" srcOrd="0" destOrd="0" presId="urn:microsoft.com/office/officeart/2005/8/layout/StepDownProcess"/>
    <dgm:cxn modelId="{7D73250C-FB73-40C3-BD6F-477434464ACB}" type="presParOf" srcId="{63857EEA-F159-42C3-BCF6-DE03CD40D23F}" destId="{230B56EC-1FD1-4B0A-BBFD-A708E15841F0}" srcOrd="1" destOrd="0" presId="urn:microsoft.com/office/officeart/2005/8/layout/StepDownProcess"/>
    <dgm:cxn modelId="{AE1B11EC-73F4-480C-AA82-822E5F4EA6A2}" type="presParOf" srcId="{63857EEA-F159-42C3-BCF6-DE03CD40D23F}" destId="{E5ED97A7-CDCE-4F9C-A3D2-92D996E617E0}" srcOrd="2" destOrd="0" presId="urn:microsoft.com/office/officeart/2005/8/layout/StepDownProcess"/>
    <dgm:cxn modelId="{129F2F5D-E3ED-4C60-B496-8169987E883C}" type="presParOf" srcId="{F282D516-9A14-4C29-A837-388DCAB72B1D}" destId="{BC146509-8D94-4DBB-80A0-E1690C2D9F72}" srcOrd="3" destOrd="0" presId="urn:microsoft.com/office/officeart/2005/8/layout/StepDownProcess"/>
    <dgm:cxn modelId="{EE5D1934-514A-43CA-86F3-79B68BC35780}" type="presParOf" srcId="{F282D516-9A14-4C29-A837-388DCAB72B1D}" destId="{DD8A3B82-4FF2-4846-AF60-C81D87876EF5}" srcOrd="4" destOrd="0" presId="urn:microsoft.com/office/officeart/2005/8/layout/StepDownProcess"/>
    <dgm:cxn modelId="{E13D52E1-0E6D-45C5-9FFF-A8956B737FEC}" type="presParOf" srcId="{DD8A3B82-4FF2-4846-AF60-C81D87876EF5}" destId="{0C735407-071D-4820-B00D-33D71DB4D5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895C9-6980-4732-AD08-93A5C4D2968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611D2AD-5C60-47F6-A6FA-262BC9277B8E}">
      <dgm:prSet phldrT="[Texto]"/>
      <dgm:spPr/>
      <dgm:t>
        <a:bodyPr/>
        <a:lstStyle/>
        <a:p>
          <a:r>
            <a:rPr lang="es-ES" dirty="0"/>
            <a:t>1</a:t>
          </a:r>
        </a:p>
      </dgm:t>
    </dgm:pt>
    <dgm:pt modelId="{C72266F6-1866-40B3-AB97-C97C5311A053}" type="parTrans" cxnId="{0781918B-AAFC-4E00-B4B3-1C2EDB078D21}">
      <dgm:prSet/>
      <dgm:spPr/>
      <dgm:t>
        <a:bodyPr/>
        <a:lstStyle/>
        <a:p>
          <a:endParaRPr lang="es-ES"/>
        </a:p>
      </dgm:t>
    </dgm:pt>
    <dgm:pt modelId="{2E4BF2F3-9159-4CC6-A997-51A52B380C1A}" type="sibTrans" cxnId="{0781918B-AAFC-4E00-B4B3-1C2EDB078D21}">
      <dgm:prSet/>
      <dgm:spPr/>
      <dgm:t>
        <a:bodyPr/>
        <a:lstStyle/>
        <a:p>
          <a:endParaRPr lang="es-ES"/>
        </a:p>
      </dgm:t>
    </dgm:pt>
    <dgm:pt modelId="{543AB9FB-422E-4CDF-9298-2D4A08505317}">
      <dgm:prSet phldrT="[Texto]"/>
      <dgm:spPr/>
      <dgm:t>
        <a:bodyPr/>
        <a:lstStyle/>
        <a:p>
          <a:r>
            <a:rPr lang="es-ES" dirty="0"/>
            <a:t>Registro</a:t>
          </a:r>
        </a:p>
      </dgm:t>
    </dgm:pt>
    <dgm:pt modelId="{4E9F7888-0F7E-49B9-B9A4-7078412F3DCB}" type="parTrans" cxnId="{AE833AE9-37DF-44E2-83D7-456E2BF37DCD}">
      <dgm:prSet/>
      <dgm:spPr/>
      <dgm:t>
        <a:bodyPr/>
        <a:lstStyle/>
        <a:p>
          <a:endParaRPr lang="es-ES"/>
        </a:p>
      </dgm:t>
    </dgm:pt>
    <dgm:pt modelId="{247F641C-BD74-4667-A1CF-0B15F351FAF5}" type="sibTrans" cxnId="{AE833AE9-37DF-44E2-83D7-456E2BF37DCD}">
      <dgm:prSet/>
      <dgm:spPr/>
      <dgm:t>
        <a:bodyPr/>
        <a:lstStyle/>
        <a:p>
          <a:endParaRPr lang="es-ES"/>
        </a:p>
      </dgm:t>
    </dgm:pt>
    <dgm:pt modelId="{365F3CD0-6A99-494C-BB74-BDEB340FC0F0}">
      <dgm:prSet phldrT="[Texto]"/>
      <dgm:spPr/>
      <dgm:t>
        <a:bodyPr/>
        <a:lstStyle/>
        <a:p>
          <a:r>
            <a:rPr lang="es-ES" dirty="0"/>
            <a:t>Toma un libro</a:t>
          </a:r>
        </a:p>
      </dgm:t>
    </dgm:pt>
    <dgm:pt modelId="{E53FFBA8-87BB-48F9-84B4-52C8E096A104}" type="parTrans" cxnId="{21AF82AA-9715-43E7-BC95-576FEBE0AC66}">
      <dgm:prSet/>
      <dgm:spPr/>
      <dgm:t>
        <a:bodyPr/>
        <a:lstStyle/>
        <a:p>
          <a:endParaRPr lang="es-ES"/>
        </a:p>
      </dgm:t>
    </dgm:pt>
    <dgm:pt modelId="{21C37A66-ADA3-467E-A720-2EEFF31DD4FB}" type="sibTrans" cxnId="{21AF82AA-9715-43E7-BC95-576FEBE0AC66}">
      <dgm:prSet/>
      <dgm:spPr/>
      <dgm:t>
        <a:bodyPr/>
        <a:lstStyle/>
        <a:p>
          <a:endParaRPr lang="es-ES"/>
        </a:p>
      </dgm:t>
    </dgm:pt>
    <dgm:pt modelId="{43B1370E-C987-4B51-83BB-36BDDBB2013C}">
      <dgm:prSet phldrT="[Texto]"/>
      <dgm:spPr/>
      <dgm:t>
        <a:bodyPr/>
        <a:lstStyle/>
        <a:p>
          <a:r>
            <a:rPr lang="es-ES" dirty="0"/>
            <a:t>2</a:t>
          </a:r>
        </a:p>
      </dgm:t>
    </dgm:pt>
    <dgm:pt modelId="{1B5BD973-340A-4808-ABB9-AA254529F2C1}" type="parTrans" cxnId="{026DC243-68F2-4D87-847B-2C0E0643BEC5}">
      <dgm:prSet/>
      <dgm:spPr/>
      <dgm:t>
        <a:bodyPr/>
        <a:lstStyle/>
        <a:p>
          <a:endParaRPr lang="es-ES"/>
        </a:p>
      </dgm:t>
    </dgm:pt>
    <dgm:pt modelId="{EE5F5354-BE1B-4783-A575-03FB10C1A6A9}" type="sibTrans" cxnId="{026DC243-68F2-4D87-847B-2C0E0643BEC5}">
      <dgm:prSet/>
      <dgm:spPr/>
      <dgm:t>
        <a:bodyPr/>
        <a:lstStyle/>
        <a:p>
          <a:endParaRPr lang="es-ES"/>
        </a:p>
      </dgm:t>
    </dgm:pt>
    <dgm:pt modelId="{367A0B7A-5DC6-494B-942F-73143DDC11F0}">
      <dgm:prSet phldrT="[Texto]"/>
      <dgm:spPr/>
      <dgm:t>
        <a:bodyPr/>
        <a:lstStyle/>
        <a:p>
          <a:r>
            <a:rPr lang="es-ES" dirty="0"/>
            <a:t>Vinculación de un medio digital al club de lectura</a:t>
          </a:r>
        </a:p>
      </dgm:t>
    </dgm:pt>
    <dgm:pt modelId="{DF534801-6025-4832-8DE8-82AF797B9241}" type="parTrans" cxnId="{3FE81870-1F61-4A60-8743-C17816DDED63}">
      <dgm:prSet/>
      <dgm:spPr/>
      <dgm:t>
        <a:bodyPr/>
        <a:lstStyle/>
        <a:p>
          <a:endParaRPr lang="es-ES"/>
        </a:p>
      </dgm:t>
    </dgm:pt>
    <dgm:pt modelId="{2EA6E685-AB5D-4201-BB17-3B788DC22A66}" type="sibTrans" cxnId="{3FE81870-1F61-4A60-8743-C17816DDED63}">
      <dgm:prSet/>
      <dgm:spPr/>
      <dgm:t>
        <a:bodyPr/>
        <a:lstStyle/>
        <a:p>
          <a:endParaRPr lang="es-ES"/>
        </a:p>
      </dgm:t>
    </dgm:pt>
    <dgm:pt modelId="{E7B56CC6-917B-4D89-B606-B193838871E1}">
      <dgm:prSet phldrT="[Texto]"/>
      <dgm:spPr/>
      <dgm:t>
        <a:bodyPr/>
        <a:lstStyle/>
        <a:p>
          <a:r>
            <a:rPr lang="es-ES" dirty="0"/>
            <a:t>Dona un libro</a:t>
          </a:r>
        </a:p>
      </dgm:t>
    </dgm:pt>
    <dgm:pt modelId="{7AD24178-21EB-49EB-BD6D-7CC283DB429C}" type="parTrans" cxnId="{2C786515-AAD2-461D-8CCA-8FA3B46C3A43}">
      <dgm:prSet/>
      <dgm:spPr/>
      <dgm:t>
        <a:bodyPr/>
        <a:lstStyle/>
        <a:p>
          <a:endParaRPr lang="es-ES"/>
        </a:p>
      </dgm:t>
    </dgm:pt>
    <dgm:pt modelId="{704C40F6-FA75-41D2-BDD1-4C05A8659EE8}" type="sibTrans" cxnId="{2C786515-AAD2-461D-8CCA-8FA3B46C3A43}">
      <dgm:prSet/>
      <dgm:spPr/>
      <dgm:t>
        <a:bodyPr/>
        <a:lstStyle/>
        <a:p>
          <a:endParaRPr lang="es-ES"/>
        </a:p>
      </dgm:t>
    </dgm:pt>
    <dgm:pt modelId="{DD6052AB-60A1-41C6-BDDF-CE0C952D67B9}" type="pres">
      <dgm:prSet presAssocID="{906895C9-6980-4732-AD08-93A5C4D2968B}" presName="linearFlow" presStyleCnt="0">
        <dgm:presLayoutVars>
          <dgm:dir/>
          <dgm:animLvl val="lvl"/>
          <dgm:resizeHandles val="exact"/>
        </dgm:presLayoutVars>
      </dgm:prSet>
      <dgm:spPr/>
    </dgm:pt>
    <dgm:pt modelId="{9B52116D-118B-45B9-B8D6-1FD88D9166A4}" type="pres">
      <dgm:prSet presAssocID="{8611D2AD-5C60-47F6-A6FA-262BC9277B8E}" presName="composite" presStyleCnt="0"/>
      <dgm:spPr/>
    </dgm:pt>
    <dgm:pt modelId="{3DE0A905-9319-4C05-84DF-B8BE080D00CD}" type="pres">
      <dgm:prSet presAssocID="{8611D2AD-5C60-47F6-A6FA-262BC9277B8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A9A9950-CB97-43E1-BADF-0930ECD9C91D}" type="pres">
      <dgm:prSet presAssocID="{8611D2AD-5C60-47F6-A6FA-262BC9277B8E}" presName="descendantText" presStyleLbl="alignAcc1" presStyleIdx="0" presStyleCnt="2">
        <dgm:presLayoutVars>
          <dgm:bulletEnabled val="1"/>
        </dgm:presLayoutVars>
      </dgm:prSet>
      <dgm:spPr/>
    </dgm:pt>
    <dgm:pt modelId="{1FAABFF8-449F-41FB-A9CC-EC7770A8BC53}" type="pres">
      <dgm:prSet presAssocID="{2E4BF2F3-9159-4CC6-A997-51A52B380C1A}" presName="sp" presStyleCnt="0"/>
      <dgm:spPr/>
    </dgm:pt>
    <dgm:pt modelId="{08AA0D81-61D5-4FB3-B001-D857B4D8C2D4}" type="pres">
      <dgm:prSet presAssocID="{43B1370E-C987-4B51-83BB-36BDDBB2013C}" presName="composite" presStyleCnt="0"/>
      <dgm:spPr/>
    </dgm:pt>
    <dgm:pt modelId="{96C692D1-BB4A-440D-BCEB-2E5DBE497CEF}" type="pres">
      <dgm:prSet presAssocID="{43B1370E-C987-4B51-83BB-36BDDBB2013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96A03E8-5575-4ACC-8990-2D3F78ED75D0}" type="pres">
      <dgm:prSet presAssocID="{43B1370E-C987-4B51-83BB-36BDDBB2013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C786515-AAD2-461D-8CCA-8FA3B46C3A43}" srcId="{8611D2AD-5C60-47F6-A6FA-262BC9277B8E}" destId="{E7B56CC6-917B-4D89-B606-B193838871E1}" srcOrd="1" destOrd="0" parTransId="{7AD24178-21EB-49EB-BD6D-7CC283DB429C}" sibTransId="{704C40F6-FA75-41D2-BDD1-4C05A8659EE8}"/>
    <dgm:cxn modelId="{A0A60620-F1FA-4F84-95C7-6A784E2FF239}" type="presOf" srcId="{8611D2AD-5C60-47F6-A6FA-262BC9277B8E}" destId="{3DE0A905-9319-4C05-84DF-B8BE080D00CD}" srcOrd="0" destOrd="0" presId="urn:microsoft.com/office/officeart/2005/8/layout/chevron2"/>
    <dgm:cxn modelId="{CA89AA60-590D-488B-9DFA-4A8E23C1A189}" type="presOf" srcId="{906895C9-6980-4732-AD08-93A5C4D2968B}" destId="{DD6052AB-60A1-41C6-BDDF-CE0C952D67B9}" srcOrd="0" destOrd="0" presId="urn:microsoft.com/office/officeart/2005/8/layout/chevron2"/>
    <dgm:cxn modelId="{026DC243-68F2-4D87-847B-2C0E0643BEC5}" srcId="{906895C9-6980-4732-AD08-93A5C4D2968B}" destId="{43B1370E-C987-4B51-83BB-36BDDBB2013C}" srcOrd="1" destOrd="0" parTransId="{1B5BD973-340A-4808-ABB9-AA254529F2C1}" sibTransId="{EE5F5354-BE1B-4783-A575-03FB10C1A6A9}"/>
    <dgm:cxn modelId="{3FE81870-1F61-4A60-8743-C17816DDED63}" srcId="{43B1370E-C987-4B51-83BB-36BDDBB2013C}" destId="{367A0B7A-5DC6-494B-942F-73143DDC11F0}" srcOrd="0" destOrd="0" parTransId="{DF534801-6025-4832-8DE8-82AF797B9241}" sibTransId="{2EA6E685-AB5D-4201-BB17-3B788DC22A66}"/>
    <dgm:cxn modelId="{F38C9270-11F6-47C0-A720-D1E5BD6946E3}" type="presOf" srcId="{E7B56CC6-917B-4D89-B606-B193838871E1}" destId="{9A9A9950-CB97-43E1-BADF-0930ECD9C91D}" srcOrd="0" destOrd="1" presId="urn:microsoft.com/office/officeart/2005/8/layout/chevron2"/>
    <dgm:cxn modelId="{16173757-F5C9-45AF-9FF8-DABCF2F76149}" type="presOf" srcId="{543AB9FB-422E-4CDF-9298-2D4A08505317}" destId="{9A9A9950-CB97-43E1-BADF-0930ECD9C91D}" srcOrd="0" destOrd="0" presId="urn:microsoft.com/office/officeart/2005/8/layout/chevron2"/>
    <dgm:cxn modelId="{0781918B-AAFC-4E00-B4B3-1C2EDB078D21}" srcId="{906895C9-6980-4732-AD08-93A5C4D2968B}" destId="{8611D2AD-5C60-47F6-A6FA-262BC9277B8E}" srcOrd="0" destOrd="0" parTransId="{C72266F6-1866-40B3-AB97-C97C5311A053}" sibTransId="{2E4BF2F3-9159-4CC6-A997-51A52B380C1A}"/>
    <dgm:cxn modelId="{44FAFDA5-6C9B-4844-BC84-7E8B3A101A9B}" type="presOf" srcId="{365F3CD0-6A99-494C-BB74-BDEB340FC0F0}" destId="{9A9A9950-CB97-43E1-BADF-0930ECD9C91D}" srcOrd="0" destOrd="2" presId="urn:microsoft.com/office/officeart/2005/8/layout/chevron2"/>
    <dgm:cxn modelId="{21AF82AA-9715-43E7-BC95-576FEBE0AC66}" srcId="{8611D2AD-5C60-47F6-A6FA-262BC9277B8E}" destId="{365F3CD0-6A99-494C-BB74-BDEB340FC0F0}" srcOrd="2" destOrd="0" parTransId="{E53FFBA8-87BB-48F9-84B4-52C8E096A104}" sibTransId="{21C37A66-ADA3-467E-A720-2EEFF31DD4FB}"/>
    <dgm:cxn modelId="{6FA314D3-BF75-4F09-8E1B-2B88A00F0D20}" type="presOf" srcId="{43B1370E-C987-4B51-83BB-36BDDBB2013C}" destId="{96C692D1-BB4A-440D-BCEB-2E5DBE497CEF}" srcOrd="0" destOrd="0" presId="urn:microsoft.com/office/officeart/2005/8/layout/chevron2"/>
    <dgm:cxn modelId="{AE833AE9-37DF-44E2-83D7-456E2BF37DCD}" srcId="{8611D2AD-5C60-47F6-A6FA-262BC9277B8E}" destId="{543AB9FB-422E-4CDF-9298-2D4A08505317}" srcOrd="0" destOrd="0" parTransId="{4E9F7888-0F7E-49B9-B9A4-7078412F3DCB}" sibTransId="{247F641C-BD74-4667-A1CF-0B15F351FAF5}"/>
    <dgm:cxn modelId="{044257F7-95F5-461E-B0FA-A69DCD5F1B85}" type="presOf" srcId="{367A0B7A-5DC6-494B-942F-73143DDC11F0}" destId="{996A03E8-5575-4ACC-8990-2D3F78ED75D0}" srcOrd="0" destOrd="0" presId="urn:microsoft.com/office/officeart/2005/8/layout/chevron2"/>
    <dgm:cxn modelId="{4238ECDF-653B-47FC-8369-082252FBDA0A}" type="presParOf" srcId="{DD6052AB-60A1-41C6-BDDF-CE0C952D67B9}" destId="{9B52116D-118B-45B9-B8D6-1FD88D9166A4}" srcOrd="0" destOrd="0" presId="urn:microsoft.com/office/officeart/2005/8/layout/chevron2"/>
    <dgm:cxn modelId="{D85CF3C8-EE18-4A79-941E-ACF5AC912A40}" type="presParOf" srcId="{9B52116D-118B-45B9-B8D6-1FD88D9166A4}" destId="{3DE0A905-9319-4C05-84DF-B8BE080D00CD}" srcOrd="0" destOrd="0" presId="urn:microsoft.com/office/officeart/2005/8/layout/chevron2"/>
    <dgm:cxn modelId="{E678F4CE-907A-44B1-9C49-D8BE1ADE8DAB}" type="presParOf" srcId="{9B52116D-118B-45B9-B8D6-1FD88D9166A4}" destId="{9A9A9950-CB97-43E1-BADF-0930ECD9C91D}" srcOrd="1" destOrd="0" presId="urn:microsoft.com/office/officeart/2005/8/layout/chevron2"/>
    <dgm:cxn modelId="{6C25DE53-7748-400C-8810-460E4E0B795E}" type="presParOf" srcId="{DD6052AB-60A1-41C6-BDDF-CE0C952D67B9}" destId="{1FAABFF8-449F-41FB-A9CC-EC7770A8BC53}" srcOrd="1" destOrd="0" presId="urn:microsoft.com/office/officeart/2005/8/layout/chevron2"/>
    <dgm:cxn modelId="{0AC78BCE-5E20-4AEC-90A5-6127C2A1DEFA}" type="presParOf" srcId="{DD6052AB-60A1-41C6-BDDF-CE0C952D67B9}" destId="{08AA0D81-61D5-4FB3-B001-D857B4D8C2D4}" srcOrd="2" destOrd="0" presId="urn:microsoft.com/office/officeart/2005/8/layout/chevron2"/>
    <dgm:cxn modelId="{C9870F4C-FA16-4E9B-821E-54E4BF1A63C5}" type="presParOf" srcId="{08AA0D81-61D5-4FB3-B001-D857B4D8C2D4}" destId="{96C692D1-BB4A-440D-BCEB-2E5DBE497CEF}" srcOrd="0" destOrd="0" presId="urn:microsoft.com/office/officeart/2005/8/layout/chevron2"/>
    <dgm:cxn modelId="{E705A5AC-B355-4303-B74C-811C30F7BAF1}" type="presParOf" srcId="{08AA0D81-61D5-4FB3-B001-D857B4D8C2D4}" destId="{996A03E8-5575-4ACC-8990-2D3F78ED75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3F8FD-DDC3-4513-AABB-A8DB7D9D0BAD}">
      <dsp:nvSpPr>
        <dsp:cNvPr id="0" name=""/>
        <dsp:cNvSpPr/>
      </dsp:nvSpPr>
      <dsp:spPr>
        <a:xfrm rot="5400000">
          <a:off x="406107" y="1737811"/>
          <a:ext cx="1512368" cy="17217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3A6076-71A8-4B9B-983C-6E02D79B0458}">
      <dsp:nvSpPr>
        <dsp:cNvPr id="0" name=""/>
        <dsp:cNvSpPr/>
      </dsp:nvSpPr>
      <dsp:spPr>
        <a:xfrm>
          <a:off x="5421" y="61321"/>
          <a:ext cx="2545938" cy="17820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Registro</a:t>
          </a:r>
        </a:p>
      </dsp:txBody>
      <dsp:txXfrm>
        <a:off x="92430" y="148330"/>
        <a:ext cx="2371920" cy="1608056"/>
      </dsp:txXfrm>
    </dsp:sp>
    <dsp:sp modelId="{099B46BF-C3A9-44E4-90CA-5CE8EB64D164}">
      <dsp:nvSpPr>
        <dsp:cNvPr id="0" name=""/>
        <dsp:cNvSpPr/>
      </dsp:nvSpPr>
      <dsp:spPr>
        <a:xfrm>
          <a:off x="2654886" y="231282"/>
          <a:ext cx="2969824" cy="144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¡Al registrarte formas parte del club de lectura!</a:t>
          </a:r>
        </a:p>
      </dsp:txBody>
      <dsp:txXfrm>
        <a:off x="2654886" y="231282"/>
        <a:ext cx="2969824" cy="1440350"/>
      </dsp:txXfrm>
    </dsp:sp>
    <dsp:sp modelId="{A07669F0-E798-4126-AB20-6B13AA8A612D}">
      <dsp:nvSpPr>
        <dsp:cNvPr id="0" name=""/>
        <dsp:cNvSpPr/>
      </dsp:nvSpPr>
      <dsp:spPr>
        <a:xfrm rot="5400000">
          <a:off x="2785316" y="3739669"/>
          <a:ext cx="1512368" cy="17217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1106444"/>
            <a:satOff val="2453"/>
            <a:lumOff val="10135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0B56EC-1FD1-4B0A-BBFD-A708E15841F0}">
      <dsp:nvSpPr>
        <dsp:cNvPr id="0" name=""/>
        <dsp:cNvSpPr/>
      </dsp:nvSpPr>
      <dsp:spPr>
        <a:xfrm>
          <a:off x="2384630" y="2063178"/>
          <a:ext cx="2545938" cy="17820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477578"/>
                <a:satOff val="8735"/>
                <a:lumOff val="-5883"/>
                <a:alphaOff val="0"/>
                <a:tint val="96000"/>
                <a:lumMod val="104000"/>
              </a:schemeClr>
            </a:gs>
            <a:gs pos="100000">
              <a:schemeClr val="accent4">
                <a:hueOff val="-477578"/>
                <a:satOff val="8735"/>
                <a:lumOff val="-58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Estación Libélula</a:t>
          </a:r>
        </a:p>
      </dsp:txBody>
      <dsp:txXfrm>
        <a:off x="2471639" y="2150187"/>
        <a:ext cx="2371920" cy="1608056"/>
      </dsp:txXfrm>
    </dsp:sp>
    <dsp:sp modelId="{E5ED97A7-CDCE-4F9C-A3D2-92D996E617E0}">
      <dsp:nvSpPr>
        <dsp:cNvPr id="0" name=""/>
        <dsp:cNvSpPr/>
      </dsp:nvSpPr>
      <dsp:spPr>
        <a:xfrm>
          <a:off x="4930569" y="2233139"/>
          <a:ext cx="1851672" cy="144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Dona un libro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Toma un libro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/>
        </a:p>
      </dsp:txBody>
      <dsp:txXfrm>
        <a:off x="4930569" y="2233139"/>
        <a:ext cx="1851672" cy="1440350"/>
      </dsp:txXfrm>
    </dsp:sp>
    <dsp:sp modelId="{0C735407-071D-4820-B00D-33D71DB4D5BB}">
      <dsp:nvSpPr>
        <dsp:cNvPr id="0" name=""/>
        <dsp:cNvSpPr/>
      </dsp:nvSpPr>
      <dsp:spPr>
        <a:xfrm>
          <a:off x="4763840" y="4065035"/>
          <a:ext cx="2545938" cy="17820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955157"/>
                <a:satOff val="17469"/>
                <a:lumOff val="-11765"/>
                <a:alphaOff val="0"/>
                <a:tint val="96000"/>
                <a:lumMod val="104000"/>
              </a:schemeClr>
            </a:gs>
            <a:gs pos="100000">
              <a:schemeClr val="accent4">
                <a:hueOff val="-955157"/>
                <a:satOff val="17469"/>
                <a:lumOff val="-1176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¡Disfruta!</a:t>
          </a:r>
        </a:p>
      </dsp:txBody>
      <dsp:txXfrm>
        <a:off x="4850849" y="4152044"/>
        <a:ext cx="2371920" cy="1608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0A905-9319-4C05-84DF-B8BE080D00CD}">
      <dsp:nvSpPr>
        <dsp:cNvPr id="0" name=""/>
        <dsp:cNvSpPr/>
      </dsp:nvSpPr>
      <dsp:spPr>
        <a:xfrm rot="5400000">
          <a:off x="-427037" y="430174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1</a:t>
          </a:r>
        </a:p>
      </dsp:txBody>
      <dsp:txXfrm rot="-5400000">
        <a:off x="1" y="999558"/>
        <a:ext cx="1992841" cy="854075"/>
      </dsp:txXfrm>
    </dsp:sp>
    <dsp:sp modelId="{9A9A9950-CB97-43E1-BADF-0930ECD9C91D}">
      <dsp:nvSpPr>
        <dsp:cNvPr id="0" name=""/>
        <dsp:cNvSpPr/>
      </dsp:nvSpPr>
      <dsp:spPr>
        <a:xfrm rot="5400000">
          <a:off x="4135172" y="-2139193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600" kern="1200" dirty="0"/>
            <a:t>Registro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600" kern="1200" dirty="0"/>
            <a:t>Dona un libro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600" kern="1200" dirty="0"/>
            <a:t>Toma un libro</a:t>
          </a:r>
        </a:p>
      </dsp:txBody>
      <dsp:txXfrm rot="-5400000">
        <a:off x="1992841" y="93472"/>
        <a:ext cx="6044824" cy="1669827"/>
      </dsp:txXfrm>
    </dsp:sp>
    <dsp:sp modelId="{96C692D1-BB4A-440D-BCEB-2E5DBE497CEF}">
      <dsp:nvSpPr>
        <dsp:cNvPr id="0" name=""/>
        <dsp:cNvSpPr/>
      </dsp:nvSpPr>
      <dsp:spPr>
        <a:xfrm rot="5400000">
          <a:off x="-427037" y="2995650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2</a:t>
          </a:r>
        </a:p>
      </dsp:txBody>
      <dsp:txXfrm rot="-5400000">
        <a:off x="1" y="3565034"/>
        <a:ext cx="1992841" cy="854075"/>
      </dsp:txXfrm>
    </dsp:sp>
    <dsp:sp modelId="{996A03E8-5575-4ACC-8990-2D3F78ED75D0}">
      <dsp:nvSpPr>
        <dsp:cNvPr id="0" name=""/>
        <dsp:cNvSpPr/>
      </dsp:nvSpPr>
      <dsp:spPr>
        <a:xfrm rot="5400000">
          <a:off x="4135172" y="426281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600" kern="1200" dirty="0"/>
            <a:t>Vinculación de un medio digital al club de lectura</a:t>
          </a:r>
        </a:p>
      </dsp:txBody>
      <dsp:txXfrm rot="-5400000">
        <a:off x="1992841" y="2658946"/>
        <a:ext cx="6044824" cy="1669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5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53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3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06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46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31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75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364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457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298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9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2382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715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077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891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59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681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788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008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84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2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7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3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2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30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4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14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3535E7-0E7D-4E83-B2E8-7EA4C82A9823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6BEE03-46C0-4DB7-BC75-FB1AD2CB3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34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r="16928" b="2410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9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083490"/>
            <a:ext cx="5058370" cy="3320973"/>
          </a:xfrm>
        </p:spPr>
        <p:txBody>
          <a:bodyPr anchor="t">
            <a:normAutofit/>
          </a:bodyPr>
          <a:lstStyle/>
          <a:p>
            <a:r>
              <a:rPr lang="es-CO" sz="5400" dirty="0">
                <a:latin typeface="Calisto MT" panose="02040603050505030304" pitchFamily="18" charset="0"/>
              </a:rPr>
              <a:t>ESTACIONES LIBÉLULA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0169" y="4248938"/>
            <a:ext cx="4167376" cy="1155525"/>
          </a:xfrm>
        </p:spPr>
        <p:txBody>
          <a:bodyPr anchor="b">
            <a:normAutofit/>
          </a:bodyPr>
          <a:lstStyle/>
          <a:p>
            <a:r>
              <a:rPr lang="es-CO" sz="2000" dirty="0">
                <a:latin typeface="Calisto MT" panose="02040603050505030304" pitchFamily="18" charset="0"/>
              </a:rPr>
              <a:t>“REGALAR UN LIBRO ES MI CUENTO”</a:t>
            </a:r>
          </a:p>
          <a:p>
            <a:pPr algn="l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0812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registr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0429" y="2102671"/>
            <a:ext cx="2268671" cy="23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egistro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69523" y="795130"/>
            <a:ext cx="5397869" cy="31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alisto MT" panose="02040603050505030304" pitchFamily="18" charset="0"/>
              </a:rPr>
              <a:t>ESTACIÓN DE REGISTRO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3048" y="548337"/>
            <a:ext cx="4267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>
                <a:latin typeface="Calisto MT" panose="02040603050505030304" pitchFamily="18" charset="0"/>
              </a:rPr>
              <a:t>Nombre y Apellido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>
                <a:latin typeface="Calisto MT" panose="02040603050505030304" pitchFamily="18" charset="0"/>
              </a:rPr>
              <a:t>Código Estudiantil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>
                <a:latin typeface="Calisto MT" panose="02040603050505030304" pitchFamily="18" charset="0"/>
              </a:rPr>
              <a:t>Correo Electrónico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>
                <a:latin typeface="Calisto MT" panose="02040603050505030304" pitchFamily="18" charset="0"/>
              </a:rPr>
              <a:t>Carné Estudiantil</a:t>
            </a:r>
          </a:p>
        </p:txBody>
      </p:sp>
    </p:spTree>
    <p:extLst>
      <p:ext uri="{BB962C8B-B14F-4D97-AF65-F5344CB8AC3E}">
        <p14:creationId xmlns:p14="http://schemas.microsoft.com/office/powerpoint/2010/main" val="3883619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ESTACIÓN LIBÉLULA	</a:t>
            </a:r>
          </a:p>
        </p:txBody>
      </p:sp>
      <p:pic>
        <p:nvPicPr>
          <p:cNvPr id="2050" name="Picture 2" descr="Resultado de imagen para dona un lib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8" y="2413696"/>
            <a:ext cx="4103660" cy="286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estante de lib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71" y="1818590"/>
            <a:ext cx="4057341" cy="40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/>
          <p:cNvSpPr/>
          <p:nvPr/>
        </p:nvSpPr>
        <p:spPr>
          <a:xfrm>
            <a:off x="4503338" y="3058040"/>
            <a:ext cx="2431585" cy="139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9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628768" cy="5273675"/>
          </a:xfrm>
        </p:spPr>
        <p:txBody>
          <a:bodyPr>
            <a:normAutofit/>
          </a:bodyPr>
          <a:lstStyle/>
          <a:p>
            <a:r>
              <a:rPr lang="es-CO" dirty="0"/>
              <a:t>¿</a:t>
            </a:r>
            <a:r>
              <a:rPr lang="es-CO" sz="4400" dirty="0"/>
              <a:t>COMO FUNCIONA? 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05835004"/>
              </p:ext>
            </p:extLst>
          </p:nvPr>
        </p:nvGraphicFramePr>
        <p:xfrm>
          <a:off x="4639056" y="609599"/>
          <a:ext cx="7315200" cy="590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7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51791"/>
            <a:ext cx="10353762" cy="970450"/>
          </a:xfrm>
        </p:spPr>
        <p:txBody>
          <a:bodyPr/>
          <a:lstStyle/>
          <a:p>
            <a:r>
              <a:rPr lang="es-CO" dirty="0"/>
              <a:t>FASES DE DESARROLLO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27841602"/>
              </p:ext>
            </p:extLst>
          </p:nvPr>
        </p:nvGraphicFramePr>
        <p:xfrm>
          <a:off x="2026676" y="12222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17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37"/>
            <a:ext cx="5121372" cy="220092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3795" y="1732449"/>
            <a:ext cx="4538741" cy="4058751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4400" dirty="0">
                <a:solidFill>
                  <a:srgbClr val="DADADA"/>
                </a:solidFill>
              </a:rPr>
              <a:t>“LEER TRANSFORMA LA VIDA”</a:t>
            </a:r>
          </a:p>
        </p:txBody>
      </p:sp>
    </p:spTree>
    <p:extLst>
      <p:ext uri="{BB962C8B-B14F-4D97-AF65-F5344CB8AC3E}">
        <p14:creationId xmlns:p14="http://schemas.microsoft.com/office/powerpoint/2010/main" val="268362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495</TotalTime>
  <Words>77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Trebuchet MS</vt:lpstr>
      <vt:lpstr>Wingdings 2</vt:lpstr>
      <vt:lpstr>Tema de Office</vt:lpstr>
      <vt:lpstr>Pizarra</vt:lpstr>
      <vt:lpstr>ESTACIONES LIBÉLULA</vt:lpstr>
      <vt:lpstr>ESTACIÓN DE REGISTRO </vt:lpstr>
      <vt:lpstr>ESTACIÓN LIBÉLULA </vt:lpstr>
      <vt:lpstr>¿COMO FUNCIONA?  </vt:lpstr>
      <vt:lpstr>FASES DE DESARROLLO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LIBELULA</dc:title>
  <dc:creator>ERNESTO DAVID CABANA PABON</dc:creator>
  <cp:lastModifiedBy>ERNESTO DAVID CABANA PABON</cp:lastModifiedBy>
  <cp:revision>12</cp:revision>
  <dcterms:created xsi:type="dcterms:W3CDTF">2017-03-31T13:58:02Z</dcterms:created>
  <dcterms:modified xsi:type="dcterms:W3CDTF">2017-04-01T02:17:01Z</dcterms:modified>
</cp:coreProperties>
</file>