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82" y="-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aya26035@gmail.com" userId="7225614c60782536" providerId="LiveId" clId="{68C666B6-1CAA-A449-8179-74879A117962}"/>
    <pc:docChg chg="modSld">
      <pc:chgData name="abinaya26035@gmail.com" userId="7225614c60782536" providerId="LiveId" clId="{68C666B6-1CAA-A449-8179-74879A117962}" dt="2024-09-27T04:19:54.735" v="24" actId="20577"/>
      <pc:docMkLst>
        <pc:docMk/>
      </pc:docMkLst>
      <pc:sldChg chg="modSp">
        <pc:chgData name="abinaya26035@gmail.com" userId="7225614c60782536" providerId="LiveId" clId="{68C666B6-1CAA-A449-8179-74879A117962}" dt="2024-09-27T04:19:54.735" v="24" actId="20577"/>
        <pc:sldMkLst>
          <pc:docMk/>
          <pc:sldMk cId="0" sldId="256"/>
        </pc:sldMkLst>
        <pc:spChg chg="mod">
          <ac:chgData name="abinaya26035@gmail.com" userId="7225614c60782536" providerId="LiveId" clId="{68C666B6-1CAA-A449-8179-74879A117962}" dt="2024-09-27T04:19:54.735" v="24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	E. Dhanusha</a:t>
            </a:r>
          </a:p>
          <a:p>
            <a:r>
              <a:rPr lang="en-US" sz="2400" dirty="0"/>
              <a:t>REGISTER NO:		31220</a:t>
            </a:r>
            <a:r>
              <a:rPr lang="en-IN" sz="2400" dirty="0"/>
              <a:t>18</a:t>
            </a:r>
            <a:r>
              <a:rPr lang="en-US" sz="2400" dirty="0"/>
              <a:t>19</a:t>
            </a:r>
          </a:p>
          <a:p>
            <a:r>
              <a:rPr lang="en-US" sz="2400" dirty="0"/>
              <a:t>DEPARTMENT:		B.COM (GENERAL)</a:t>
            </a:r>
          </a:p>
          <a:p>
            <a:r>
              <a:rPr lang="en-US" sz="2400" dirty="0"/>
              <a:t>COL</a:t>
            </a:r>
            <a:r>
              <a:rPr lang="en-IN" sz="2400" dirty="0"/>
              <a:t>LEGE</a:t>
            </a:r>
            <a:r>
              <a:rPr lang="en-IN" sz="2400"/>
              <a:t>:                       SINDHI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266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Employee Data Analysis using Excel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abinaya26035@gmail.com</cp:lastModifiedBy>
  <cp:revision>22</cp:revision>
  <dcterms:created xsi:type="dcterms:W3CDTF">2024-03-29T15:07:22Z</dcterms:created>
  <dcterms:modified xsi:type="dcterms:W3CDTF">2024-09-27T04:20:08Z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