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3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4000" b="1" dirty="0"/>
              <a:t>DIGITAL PORTFOLIO</a:t>
            </a:r>
            <a:br>
              <a:rPr lang="en-SG" sz="4400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STUDENT NAME: DINESH KUMAR.E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REGISTER NO AND NMID: 212400934– </a:t>
            </a:r>
            <a:r>
              <a:rPr lang="en-IN" sz="2400" dirty="0"/>
              <a:t>38E0F85D4B45C2AB65643A4E81D46564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DEPARTMENT: II BCA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COLLEGE: Prince Shri Venkateshwara Arts and Science College/Madras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551-0F09-4EFA-B66F-291B6DC0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52CF2-3AF8-4F05-BCF6-72B366A8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476682"/>
            <a:ext cx="78363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project successfully created a personal portfolio website.</a:t>
            </a:r>
          </a:p>
          <a:p>
            <a:endParaRPr dirty="0"/>
          </a:p>
          <a:p>
            <a:r>
              <a:rPr dirty="0"/>
              <a:t>It addresses the problem of limited digital visibility.</a:t>
            </a:r>
          </a:p>
          <a:p>
            <a:endParaRPr dirty="0"/>
          </a:p>
          <a:p>
            <a:r>
              <a:rPr dirty="0"/>
              <a:t>Provides a strong platform for professional growth.</a:t>
            </a:r>
          </a:p>
          <a:p>
            <a:endParaRPr dirty="0"/>
          </a:p>
          <a:p>
            <a:r>
              <a:rPr dirty="0"/>
              <a:t>Can be further enhanced by adding: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More projects</a:t>
            </a: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Advanced UI animations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Blog or achievements section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 Repository:</a:t>
            </a:r>
          </a:p>
          <a:p>
            <a:r>
              <a:rPr dirty="0"/>
              <a:t>👉 </a:t>
            </a:r>
            <a:r>
              <a:rPr lang="en-IN" dirty="0"/>
              <a:t>https://edineshkumare.github.io/Dinesh-Kumar-E-/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7807-5DD9-4324-8FD3-7EA8966B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D37D-C88A-42D5-8399-35E9562C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6600" b="1"/>
              <a:t>Digital Portfolio</a:t>
            </a:r>
            <a:endParaRPr lang="en-SG" sz="6600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80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3071-C8F4-4E03-A06F-F9591CCC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D023-0C18-439B-B57C-760426D7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428845"/>
            <a:ext cx="6711654" cy="419548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End Users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Tools and Technologies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Portfolio design and Layout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Features and Functionality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Results and Screenshots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7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In today’s competitive world, it is difficult to stand out without a professional online presence.</a:t>
            </a:r>
          </a:p>
          <a:p>
            <a:endParaRPr/>
          </a:p>
          <a:p>
            <a:r>
              <a:t>Traditional resumes are limited and do not showcase projects interactively.</a:t>
            </a:r>
          </a:p>
          <a:p>
            <a:endParaRPr/>
          </a:p>
          <a:p>
            <a:r>
              <a:t>Many students and professionals struggle to demonstrate their skills to recruiters and clients.</a:t>
            </a:r>
          </a:p>
          <a:p>
            <a:endParaRPr/>
          </a:p>
          <a:p>
            <a:r>
              <a:t>There is a need for a responsive and user-friendly portfolio that highlights achievements, skills, and personal brand.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5867"/>
          </a:xfrm>
        </p:spPr>
        <p:txBody>
          <a:bodyPr>
            <a:normAutofit/>
          </a:bodyPr>
          <a:lstStyle/>
          <a:p>
            <a:r>
              <a:rPr dirty="0"/>
              <a:t>The project is a personal portfolio website built to present: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Educational 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Technical skills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Professional projects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Contact details</a:t>
            </a:r>
          </a:p>
          <a:p>
            <a:r>
              <a:rPr dirty="0"/>
              <a:t>Designed with a modern and minimal layout.</a:t>
            </a:r>
          </a:p>
          <a:p>
            <a:r>
              <a:rPr dirty="0"/>
              <a:t>Acts as a digital resume and showcase for recruiters, clients, and institutions.</a:t>
            </a:r>
          </a:p>
          <a:p>
            <a:r>
              <a:rPr dirty="0"/>
              <a:t>The portfolio improves visibility, builds credibility, and supports career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WHO ARE THE E</a:t>
            </a:r>
            <a:r>
              <a:rPr lang="en-US" dirty="0"/>
              <a:t>ND</a:t>
            </a:r>
            <a:r>
              <a:rPr dirty="0"/>
              <a:t>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Recruiters: To evaluate candidates’ skills and achievements.</a:t>
            </a:r>
          </a:p>
          <a:p>
            <a:r>
              <a:rPr dirty="0"/>
              <a:t>Employers: To identify suitable candidates for job roles.</a:t>
            </a:r>
          </a:p>
          <a:p>
            <a:r>
              <a:rPr dirty="0"/>
              <a:t>Clients: To verify design and project capabilities before hiring.</a:t>
            </a:r>
          </a:p>
          <a:p>
            <a:r>
              <a:rPr dirty="0"/>
              <a:t>Academic Institutions: For admissions, internships, or project reviews.</a:t>
            </a:r>
          </a:p>
          <a:p>
            <a:r>
              <a:rPr dirty="0"/>
              <a:t>Professional Networks: To showcase expertise among peers.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HTML5 for structure, CSS3 for styling, JavaScript for interactivity.</a:t>
            </a:r>
          </a:p>
          <a:p>
            <a:r>
              <a:rPr dirty="0"/>
              <a:t>Version Control: Git for version tracking, GitHub for hosting and sharing code.</a:t>
            </a:r>
          </a:p>
          <a:p>
            <a:r>
              <a:rPr dirty="0"/>
              <a:t>Design Principle: Responsive Web Design to ensure compatibility with desktop, tablet, and mobile.</a:t>
            </a:r>
          </a:p>
          <a:p>
            <a:r>
              <a:rPr dirty="0"/>
              <a:t>Optional Frameworks: Bootstrap or Tailwind CSS for faster and consistent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Sections included:</a:t>
            </a:r>
          </a:p>
          <a:p>
            <a:r>
              <a:rPr dirty="0"/>
              <a:t>- About Me – Short introduction about education and passion.</a:t>
            </a:r>
          </a:p>
          <a:p>
            <a:r>
              <a:rPr dirty="0"/>
              <a:t>- Skills – Programming and technical expertise.</a:t>
            </a:r>
          </a:p>
          <a:p>
            <a:r>
              <a:rPr dirty="0"/>
              <a:t>- Projects – Detailed showcase of completed works.</a:t>
            </a:r>
          </a:p>
          <a:p>
            <a:r>
              <a:rPr dirty="0"/>
              <a:t>- Contact Me – Email, phone number, and website links.</a:t>
            </a:r>
          </a:p>
          <a:p>
            <a:endParaRPr dirty="0"/>
          </a:p>
          <a:p>
            <a:r>
              <a:rPr dirty="0"/>
              <a:t>Design elements:</a:t>
            </a:r>
          </a:p>
          <a:p>
            <a:r>
              <a:rPr dirty="0"/>
              <a:t>- Simple, clean, and modern layout.</a:t>
            </a:r>
          </a:p>
          <a:p>
            <a:r>
              <a:rPr dirty="0"/>
              <a:t>- Consistent color scheme for professionalism.</a:t>
            </a:r>
          </a:p>
          <a:p>
            <a:r>
              <a:rPr dirty="0"/>
              <a:t>- Responsive design ensuring accessibility 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responsive design that adapts to screen size.</a:t>
            </a:r>
          </a:p>
          <a:p>
            <a:r>
              <a:t>- Smooth navigation with menu and scrolling.</a:t>
            </a:r>
          </a:p>
          <a:p>
            <a:r>
              <a:t>- Dedicated section to showcase projects with description and images.</a:t>
            </a:r>
          </a:p>
          <a:p>
            <a:r>
              <a:t>- Contact form integration for communication.</a:t>
            </a:r>
          </a:p>
          <a:p>
            <a:r>
              <a:t>- Links to social media and GitHub repository.</a:t>
            </a:r>
          </a:p>
          <a:p>
            <a:r>
              <a:t>- Easy to update with new projects and skills.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499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LENOVO</dc:creator>
  <cp:keywords/>
  <dc:description>generated using python-pptx</dc:description>
  <cp:lastModifiedBy>USER</cp:lastModifiedBy>
  <cp:revision>11</cp:revision>
  <dcterms:created xsi:type="dcterms:W3CDTF">2013-01-27T09:14:16Z</dcterms:created>
  <dcterms:modified xsi:type="dcterms:W3CDTF">2025-09-17T05:25:19Z</dcterms:modified>
  <cp:category/>
</cp:coreProperties>
</file>