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6562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1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8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3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72319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7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82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7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70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098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131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183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IMS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Elliott Dorrington</a:t>
            </a:r>
          </a:p>
        </p:txBody>
      </p:sp>
    </p:spTree>
    <p:extLst>
      <p:ext uri="{BB962C8B-B14F-4D97-AF65-F5344CB8AC3E}">
        <p14:creationId xmlns:p14="http://schemas.microsoft.com/office/powerpoint/2010/main" val="22962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is run through </a:t>
            </a:r>
            <a:r>
              <a:rPr lang="en-GB" dirty="0" err="1" smtClean="0"/>
              <a:t>SonarQube</a:t>
            </a:r>
            <a:r>
              <a:rPr lang="en-GB" dirty="0" smtClean="0"/>
              <a:t> to check code quality and highlight any necessary changes to the code to help with security etc.</a:t>
            </a:r>
          </a:p>
          <a:p>
            <a:endParaRPr lang="en-GB" dirty="0" smtClean="0"/>
          </a:p>
          <a:p>
            <a:r>
              <a:rPr lang="en-GB" dirty="0" smtClean="0"/>
              <a:t>When building with maven all tests are run and the build will fail if any of the tests fail.</a:t>
            </a:r>
          </a:p>
          <a:p>
            <a:endParaRPr lang="en-GB" dirty="0" smtClean="0"/>
          </a:p>
          <a:p>
            <a:r>
              <a:rPr lang="en-GB" dirty="0" err="1" smtClean="0"/>
              <a:t>Mockito</a:t>
            </a:r>
            <a:r>
              <a:rPr lang="en-GB" dirty="0" smtClean="0"/>
              <a:t> was used for Integration tests and Junit was used for unit tests.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64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implemented automation into my project firstly through the use of the GCP (Google Cloud Platform) to create a virtual machine instance which hosts the Jenkins CI server.</a:t>
            </a:r>
          </a:p>
          <a:p>
            <a:r>
              <a:rPr lang="en-GB" dirty="0"/>
              <a:t>Jenkins CI server is used to build the IMS whenever there are changes made to the main branch of the GitHub remote </a:t>
            </a:r>
            <a:r>
              <a:rPr lang="en-GB" dirty="0" smtClean="0"/>
              <a:t>repository.</a:t>
            </a:r>
          </a:p>
          <a:p>
            <a:r>
              <a:rPr lang="en-GB" dirty="0" smtClean="0"/>
              <a:t>If the build succeeds then the code is passed to </a:t>
            </a:r>
            <a:r>
              <a:rPr lang="en-GB" dirty="0" err="1" smtClean="0"/>
              <a:t>SonarQube</a:t>
            </a:r>
            <a:r>
              <a:rPr lang="en-GB" dirty="0" smtClean="0"/>
              <a:t> to check the code quality and check for code smells. </a:t>
            </a:r>
          </a:p>
          <a:p>
            <a:r>
              <a:rPr lang="en-GB" dirty="0" smtClean="0"/>
              <a:t>When quality gates are passed, the code is added to the remote artefact repository Nexus.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1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I would improve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carefully plan my </a:t>
            </a:r>
            <a:r>
              <a:rPr lang="en-GB" dirty="0" smtClean="0"/>
              <a:t>time</a:t>
            </a:r>
          </a:p>
          <a:p>
            <a:endParaRPr lang="en-GB" dirty="0"/>
          </a:p>
          <a:p>
            <a:r>
              <a:rPr lang="en-GB" dirty="0" smtClean="0"/>
              <a:t>Implement a test-driven approach to the project</a:t>
            </a:r>
          </a:p>
          <a:p>
            <a:endParaRPr lang="en-GB" dirty="0"/>
          </a:p>
          <a:p>
            <a:r>
              <a:rPr lang="en-GB" dirty="0" smtClean="0"/>
              <a:t>Focus on creating code, then fixing it rather than not creating code at all.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29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 to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BSc in Biology with Studies in the USA from the University of Salford graduating in July 2019.</a:t>
            </a:r>
          </a:p>
          <a:p>
            <a:endParaRPr lang="en-GB" dirty="0"/>
          </a:p>
          <a:p>
            <a:r>
              <a:rPr lang="en-GB" dirty="0"/>
              <a:t>Moved into coding when QA opportunity arose.</a:t>
            </a:r>
          </a:p>
          <a:p>
            <a:endParaRPr lang="en-GB" dirty="0"/>
          </a:p>
          <a:p>
            <a:r>
              <a:rPr lang="en-GB" dirty="0"/>
              <a:t>Now in week 5 at the training academy as a trainee software development consultant.</a:t>
            </a:r>
          </a:p>
        </p:txBody>
      </p:sp>
    </p:spTree>
    <p:extLst>
      <p:ext uri="{BB962C8B-B14F-4D97-AF65-F5344CB8AC3E}">
        <p14:creationId xmlns:p14="http://schemas.microsoft.com/office/powerpoint/2010/main" val="70409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Using the knowledge gained from the 5 weeks spent in the academy training course, I was tasked with the creation of an Inventory Management System (IMS).</a:t>
            </a:r>
          </a:p>
          <a:p>
            <a:pPr lvl="0"/>
            <a:r>
              <a:rPr lang="en-GB" dirty="0"/>
              <a:t>IMS required implementation of knowledge from various topics, such as;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dirty="0"/>
              <a:t>Agile &amp; Project Management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dirty="0"/>
              <a:t>Databases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dirty="0"/>
              <a:t>Cloud Fundamentals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dirty="0"/>
              <a:t>Programming Fundamentals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dirty="0"/>
              <a:t>Continuous Integration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dirty="0"/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17415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Analysis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the design of the project, I used several tools such as a Kanban board, an ERD and a UML diagram that helped form the basis of my project.</a:t>
            </a:r>
          </a:p>
          <a:p>
            <a:endParaRPr lang="en-GB" dirty="0"/>
          </a:p>
          <a:p>
            <a:r>
              <a:rPr lang="en-GB" dirty="0"/>
              <a:t>The code was analysed using SonarQube.</a:t>
            </a:r>
          </a:p>
          <a:p>
            <a:endParaRPr lang="en-GB" dirty="0"/>
          </a:p>
          <a:p>
            <a:r>
              <a:rPr lang="en-GB" dirty="0"/>
              <a:t>Risk assessment was taken on the possible risks that could be encountered.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15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ERD (Entity Relationship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2252749" cy="254369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ERD </a:t>
            </a:r>
            <a:r>
              <a:rPr lang="en-US" dirty="0" smtClean="0"/>
              <a:t>allowed me </a:t>
            </a:r>
            <a:r>
              <a:rPr lang="en-US" dirty="0"/>
              <a:t>to </a:t>
            </a:r>
            <a:r>
              <a:rPr lang="en-US" dirty="0" err="1" smtClean="0"/>
              <a:t>visualise</a:t>
            </a:r>
            <a:r>
              <a:rPr lang="en-US" dirty="0" smtClean="0"/>
              <a:t> </a:t>
            </a:r>
            <a:r>
              <a:rPr lang="en-US" dirty="0"/>
              <a:t>a basic overview of the tables and attributes in my database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483" t="28190" r="41290" b="19770"/>
          <a:stretch/>
        </p:blipFill>
        <p:spPr>
          <a:xfrm>
            <a:off x="5785415" y="1665938"/>
            <a:ext cx="4677780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3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9D98-BE41-4ADF-BCEA-8BB43741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UML (Unified Modelling Language)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0723-7F73-492F-B184-A764E621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2393" y="2078183"/>
            <a:ext cx="2103120" cy="3780905"/>
          </a:xfrm>
        </p:spPr>
        <p:txBody>
          <a:bodyPr/>
          <a:lstStyle/>
          <a:p>
            <a:r>
              <a:rPr lang="en-US" dirty="0"/>
              <a:t>This UML Diagram allows the user to see how all my classes interact with each other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17" t="18148" r="34398" b="29753"/>
          <a:stretch/>
        </p:blipFill>
        <p:spPr>
          <a:xfrm>
            <a:off x="790016" y="1942523"/>
            <a:ext cx="9002377" cy="478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4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E934-C225-4E5B-B70C-E251EF63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Trello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1055-4E6E-4D4D-89D9-E4036F64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dirty="0"/>
              <a:t>The Trello board was used to help me track project progress as I completed each element involved. It also showed me what my short-term goals were using the sprint backlog.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AC036-C43D-460A-839A-5F39425DB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73" r="8164" b="6394"/>
          <a:stretch/>
        </p:blipFill>
        <p:spPr>
          <a:xfrm>
            <a:off x="2006081" y="3017255"/>
            <a:ext cx="8966719" cy="38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0345-A220-4BF4-99D5-72873BDA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0877-9CB7-45D6-8412-6D11B5C7D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8350"/>
            <a:ext cx="9601200" cy="3581400"/>
          </a:xfrm>
        </p:spPr>
        <p:txBody>
          <a:bodyPr/>
          <a:lstStyle/>
          <a:p>
            <a:r>
              <a:rPr lang="en-GB" dirty="0"/>
              <a:t>This Risk Assessment allowed me to keep track of any threats to project completion, as well as any risks that may arise during project 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21C98-E432-48F0-AF64-30362A89C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7" t="22857" r="15663" b="8571"/>
          <a:stretch/>
        </p:blipFill>
        <p:spPr>
          <a:xfrm>
            <a:off x="783773" y="3240055"/>
            <a:ext cx="5633982" cy="3317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852673-269B-4BD2-B8AB-818919CCD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27" t="23266" r="15740" b="8435"/>
          <a:stretch/>
        </p:blipFill>
        <p:spPr>
          <a:xfrm>
            <a:off x="6558018" y="3240055"/>
            <a:ext cx="5633982" cy="330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3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used both SOLID and OOP principles in the design and creation of my project.</a:t>
            </a:r>
          </a:p>
          <a:p>
            <a:r>
              <a:rPr lang="en-GB" dirty="0" smtClean="0"/>
              <a:t>Single Responsibility - All of the DAO objects will only access the database once.</a:t>
            </a:r>
          </a:p>
          <a:p>
            <a:r>
              <a:rPr lang="en-GB" dirty="0" smtClean="0"/>
              <a:t>Open-Closed – Objects are closed to modification but can be implemented by other methods.</a:t>
            </a:r>
          </a:p>
          <a:p>
            <a:r>
              <a:rPr lang="en-GB" dirty="0" err="1" smtClean="0"/>
              <a:t>Liskov’s</a:t>
            </a:r>
            <a:r>
              <a:rPr lang="en-GB" dirty="0" smtClean="0"/>
              <a:t> Substitution – Controller classes pass down subclasses of interfaces, working in the same way as passing down the interface itself.</a:t>
            </a:r>
          </a:p>
          <a:p>
            <a:r>
              <a:rPr lang="en-GB" dirty="0" smtClean="0"/>
              <a:t>Interface Segregation – All interfaces implemented by my classes are used</a:t>
            </a:r>
          </a:p>
          <a:p>
            <a:r>
              <a:rPr lang="en-GB" dirty="0" smtClean="0"/>
              <a:t>Dependency Inversion – All classes follow the dependency hierarchy, </a:t>
            </a:r>
            <a:r>
              <a:rPr lang="en-GB" dirty="0" err="1" smtClean="0"/>
              <a:t>eg</a:t>
            </a:r>
            <a:r>
              <a:rPr lang="en-GB" dirty="0" smtClean="0"/>
              <a:t>. Child classes depend on parent classes.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3201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1162</TotalTime>
  <Words>555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Franklin Gothic Book</vt:lpstr>
      <vt:lpstr>Wingdings</vt:lpstr>
      <vt:lpstr>Crop</vt:lpstr>
      <vt:lpstr>IMS Presentation</vt:lpstr>
      <vt:lpstr>Introduction to me</vt:lpstr>
      <vt:lpstr>Specification</vt:lpstr>
      <vt:lpstr>Analysis and Design</vt:lpstr>
      <vt:lpstr>ERD (Entity Relationship Diagram)</vt:lpstr>
      <vt:lpstr>UML (Unified Modelling Language) Diagram</vt:lpstr>
      <vt:lpstr>Trello Board</vt:lpstr>
      <vt:lpstr>Risk Assessment</vt:lpstr>
      <vt:lpstr>Coding</vt:lpstr>
      <vt:lpstr>Testing</vt:lpstr>
      <vt:lpstr>Automation</vt:lpstr>
      <vt:lpstr>How I would improve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Presentation</dc:title>
  <dc:creator>Administrator</dc:creator>
  <cp:lastModifiedBy>Administrator</cp:lastModifiedBy>
  <cp:revision>20</cp:revision>
  <dcterms:created xsi:type="dcterms:W3CDTF">2020-02-13T10:16:41Z</dcterms:created>
  <dcterms:modified xsi:type="dcterms:W3CDTF">2020-02-14T10:50:48Z</dcterms:modified>
</cp:coreProperties>
</file>