
<file path=[Content_Types].xml><?xml version="1.0" encoding="utf-8"?>
<Types xmlns="http://schemas.openxmlformats.org/package/2006/content-types">
  <Default Extension="jpeg" ContentType="image/jpeg"/>
  <Default Extension="jp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E2D9"/>
    <a:srgbClr val="092D33"/>
    <a:srgbClr val="0F4B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22C1D8-41F2-442A-9F07-36C04ABBC877}" v="1" dt="2021-11-01T21:32:47.2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o Dutka" userId="78caf24e1de086bd" providerId="LiveId" clId="{3B22C1D8-41F2-442A-9F07-36C04ABBC877}"/>
    <pc:docChg chg="undo custSel delSld modSld">
      <pc:chgData name="Eduardo Dutka" userId="78caf24e1de086bd" providerId="LiveId" clId="{3B22C1D8-41F2-442A-9F07-36C04ABBC877}" dt="2021-11-02T12:30:10.300" v="162" actId="1036"/>
      <pc:docMkLst>
        <pc:docMk/>
      </pc:docMkLst>
      <pc:sldChg chg="addSp delSp modSp mod">
        <pc:chgData name="Eduardo Dutka" userId="78caf24e1de086bd" providerId="LiveId" clId="{3B22C1D8-41F2-442A-9F07-36C04ABBC877}" dt="2021-11-02T12:30:10.300" v="162" actId="1036"/>
        <pc:sldMkLst>
          <pc:docMk/>
          <pc:sldMk cId="1835984800" sldId="258"/>
        </pc:sldMkLst>
        <pc:spChg chg="mod">
          <ac:chgData name="Eduardo Dutka" userId="78caf24e1de086bd" providerId="LiveId" clId="{3B22C1D8-41F2-442A-9F07-36C04ABBC877}" dt="2021-11-02T12:30:10.300" v="162" actId="1036"/>
          <ac:spMkLst>
            <pc:docMk/>
            <pc:sldMk cId="1835984800" sldId="258"/>
            <ac:spMk id="2" creationId="{E1B1CB9D-42DD-4D60-80BF-6BAF2F3C124B}"/>
          </ac:spMkLst>
        </pc:spChg>
        <pc:spChg chg="add del mod">
          <ac:chgData name="Eduardo Dutka" userId="78caf24e1de086bd" providerId="LiveId" clId="{3B22C1D8-41F2-442A-9F07-36C04ABBC877}" dt="2021-11-01T21:33:09.439" v="78" actId="478"/>
          <ac:spMkLst>
            <pc:docMk/>
            <pc:sldMk cId="1835984800" sldId="258"/>
            <ac:spMk id="3" creationId="{1D61CFEF-8DC4-4065-8951-2C22490029C0}"/>
          </ac:spMkLst>
        </pc:spChg>
        <pc:picChg chg="add mod ord">
          <ac:chgData name="Eduardo Dutka" userId="78caf24e1de086bd" providerId="LiveId" clId="{3B22C1D8-41F2-442A-9F07-36C04ABBC877}" dt="2021-11-02T12:30:00.214" v="140" actId="1076"/>
          <ac:picMkLst>
            <pc:docMk/>
            <pc:sldMk cId="1835984800" sldId="258"/>
            <ac:picMk id="5" creationId="{4EF02968-4E6B-4C38-A7AC-E8A32E17D12C}"/>
          </ac:picMkLst>
        </pc:picChg>
        <pc:picChg chg="del">
          <ac:chgData name="Eduardo Dutka" userId="78caf24e1de086bd" providerId="LiveId" clId="{3B22C1D8-41F2-442A-9F07-36C04ABBC877}" dt="2021-11-01T21:32:37.636" v="70" actId="478"/>
          <ac:picMkLst>
            <pc:docMk/>
            <pc:sldMk cId="1835984800" sldId="258"/>
            <ac:picMk id="15" creationId="{2AD11CAC-3D78-42ED-969E-A22660F543AB}"/>
          </ac:picMkLst>
        </pc:picChg>
      </pc:sldChg>
      <pc:sldChg chg="del">
        <pc:chgData name="Eduardo Dutka" userId="78caf24e1de086bd" providerId="LiveId" clId="{3B22C1D8-41F2-442A-9F07-36C04ABBC877}" dt="2021-11-01T21:23:28.322" v="66" actId="2696"/>
        <pc:sldMkLst>
          <pc:docMk/>
          <pc:sldMk cId="846478965" sldId="259"/>
        </pc:sldMkLst>
      </pc:sldChg>
      <pc:sldChg chg="del">
        <pc:chgData name="Eduardo Dutka" userId="78caf24e1de086bd" providerId="LiveId" clId="{3B22C1D8-41F2-442A-9F07-36C04ABBC877}" dt="2021-11-01T21:23:24.312" v="64" actId="2696"/>
        <pc:sldMkLst>
          <pc:docMk/>
          <pc:sldMk cId="1260744522" sldId="260"/>
        </pc:sldMkLst>
      </pc:sldChg>
      <pc:sldChg chg="del">
        <pc:chgData name="Eduardo Dutka" userId="78caf24e1de086bd" providerId="LiveId" clId="{3B22C1D8-41F2-442A-9F07-36C04ABBC877}" dt="2021-11-01T21:23:26.072" v="65" actId="2696"/>
        <pc:sldMkLst>
          <pc:docMk/>
          <pc:sldMk cId="4260248709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8648EF-A360-4176-8E54-911ECDDD5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4335D0-D1E6-4A08-9625-D6A490D1A4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B323A0-147A-433F-A4B4-990B918DB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4DF8-59C1-449E-83AB-C91F54517BD1}" type="datetimeFigureOut">
              <a:rPr lang="pt-BR" smtClean="0"/>
              <a:t>02/11/2021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76CD2F-8651-4A4E-AB28-D8C8340CE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7AF8E0-43D6-4323-B582-88AFDF3E9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4C93-6BDF-4A0A-9438-77C925F27A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6232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70902F-4760-4AC9-80D5-E8566B325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76C6266-A419-463E-A663-21E327CC5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DAE0C7-67D4-4263-BA93-9D1791F0D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4DF8-59C1-449E-83AB-C91F54517BD1}" type="datetimeFigureOut">
              <a:rPr lang="pt-BR" smtClean="0"/>
              <a:t>02/11/2021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BAFCE3-9BC2-4025-83B4-EE2752147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D1D41F-0D52-45D7-8D96-46B7ED1E6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4C93-6BDF-4A0A-9438-77C925F27A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2123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BACCAE-9A69-4B14-B2AA-61718CA8EA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A420FA0-545B-46FD-BDD3-460539B4C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E8D53E-0F54-4800-BA5F-B79D83C9E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4DF8-59C1-449E-83AB-C91F54517BD1}" type="datetimeFigureOut">
              <a:rPr lang="pt-BR" smtClean="0"/>
              <a:t>02/11/2021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8C2D87-A6B9-450F-AF76-3FB40EAAD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05A3E6-48FE-4235-9F3B-F7ACF566A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4C93-6BDF-4A0A-9438-77C925F27A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782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0CA9A-8EA4-44B9-A3C4-321B5912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2CD503-27DE-4C82-A421-75B181A72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AB1351-5B18-4BB3-B790-F729D4544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4DF8-59C1-449E-83AB-C91F54517BD1}" type="datetimeFigureOut">
              <a:rPr lang="pt-BR" smtClean="0"/>
              <a:t>02/11/2021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D21B0C-3C7E-4ABE-B274-C3AD9170C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F62D36-5006-4989-B514-CC4C88B8D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4C93-6BDF-4A0A-9438-77C925F27A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8965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C434E-2F35-49C5-8C3A-053E55CE2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2B1B148-9BAB-44A2-B5AF-76FB24B6D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2A8026-B1B1-4F02-9B23-B9A01C3D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4DF8-59C1-449E-83AB-C91F54517BD1}" type="datetimeFigureOut">
              <a:rPr lang="pt-BR" smtClean="0"/>
              <a:t>02/11/2021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8598D3-8990-4D17-9689-D5619A456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7A2618-71C8-4C81-B20F-405B69EB1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4C93-6BDF-4A0A-9438-77C925F27A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67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221EAE-D8E2-424C-ABF2-03323A1C1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D9FBE8-3E90-498F-9CCC-69BCF7A32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92643DD-54F9-4796-B930-E5C313F8F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B6595D-C486-4C01-90F8-636266A46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4DF8-59C1-449E-83AB-C91F54517BD1}" type="datetimeFigureOut">
              <a:rPr lang="pt-BR" smtClean="0"/>
              <a:t>02/11/2021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5A4B3E-68D5-4C9A-A0F0-FADA9E273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FA3D24D-5F2D-4E74-8207-3F7F82672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4C93-6BDF-4A0A-9438-77C925F27A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0552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599A4-B97F-46A6-A58B-82CED3326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F4DEC8-D013-4C54-BB93-2921B91FA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6A68DA-BA17-4D3F-856A-B692C666C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50E1DE8-44D3-4216-98B2-F3AB5D422A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250E544-6573-4E3F-9A6C-4781A4D802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8C145FD-A31B-429C-82D0-C25727775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4DF8-59C1-449E-83AB-C91F54517BD1}" type="datetimeFigureOut">
              <a:rPr lang="pt-BR" smtClean="0"/>
              <a:t>02/11/2021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A66740E-AF97-4E1F-88F5-3FC49AA47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CD1B926-2B47-4AAB-A1E7-BBFFE0FA5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4C93-6BDF-4A0A-9438-77C925F27A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198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92ACDC-C1C8-4221-8450-E26DB5B2B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1CA79F0-E47B-4C8B-A252-B2181845D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4DF8-59C1-449E-83AB-C91F54517BD1}" type="datetimeFigureOut">
              <a:rPr lang="pt-BR" smtClean="0"/>
              <a:t>02/11/2021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5DF13C-692B-4F17-90C5-E1E1D416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EA400D4-8D96-491F-9EDB-B6CE51B52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4C93-6BDF-4A0A-9438-77C925F27A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26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AC491B8-A421-4698-ACBD-C23662B93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4DF8-59C1-449E-83AB-C91F54517BD1}" type="datetimeFigureOut">
              <a:rPr lang="pt-BR" smtClean="0"/>
              <a:t>02/11/2021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5779261-CBC9-4954-87C4-6468D7F9D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FE6956C-CD2C-49DC-868B-D75E074BD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4C93-6BDF-4A0A-9438-77C925F27A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6677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848ED7-DD44-4E09-9074-A051E64B3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9B0A6F-9457-45D3-ABCF-87F00421F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53DDA50-5C52-4AC1-9D7A-6261C7841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7306F8E-826C-4C06-9C96-57CCC0A19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4DF8-59C1-449E-83AB-C91F54517BD1}" type="datetimeFigureOut">
              <a:rPr lang="pt-BR" smtClean="0"/>
              <a:t>02/11/2021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3E64B4-A053-4B98-9ED4-1944BC304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0D8C33B-ADDF-4C38-8BA2-63BF8F6C1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4C93-6BDF-4A0A-9438-77C925F27A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099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B18627-E63E-46E7-A929-5EBD1D2D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497EAD8-C533-4346-8DF4-A1A2C5A47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6FEF9E3-FF93-4D91-A4B0-F80236229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7D1CA5F-B3ED-44BD-8CA3-8CF2F41AC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4DF8-59C1-449E-83AB-C91F54517BD1}" type="datetimeFigureOut">
              <a:rPr lang="pt-BR" smtClean="0"/>
              <a:t>02/11/2021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583196-F6B6-4D54-B849-FBFC8FFEC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D1F21F-1F94-4676-B99A-EFFFF2FF8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4C93-6BDF-4A0A-9438-77C925F27A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599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8B26D16-DC81-42C8-BEBA-DABB250CC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6D49E9-E02D-441C-9F6E-DF26A2F92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7FDAE4-E093-4952-8500-4062F5E9A2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B4DF8-59C1-449E-83AB-C91F54517BD1}" type="datetimeFigureOut">
              <a:rPr lang="pt-BR" smtClean="0"/>
              <a:t>02/11/2021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9C81A8-9BD3-4C85-AA1D-146518DB7D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2F5109-625E-438D-9BC9-5A85DE1FD3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44C93-6BDF-4A0A-9438-77C925F27A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2910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la de computador com luz azul&#10;&#10;Descrição gerada automaticamente com confiança baixa">
            <a:extLst>
              <a:ext uri="{FF2B5EF4-FFF2-40B4-BE49-F238E27FC236}">
                <a16:creationId xmlns:a16="http://schemas.microsoft.com/office/drawing/2014/main" id="{4EF02968-4E6B-4C38-A7AC-E8A32E17D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64002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E1B1CB9D-42DD-4D60-80BF-6BAF2F3C124B}"/>
              </a:ext>
            </a:extLst>
          </p:cNvPr>
          <p:cNvSpPr txBox="1"/>
          <p:nvPr/>
        </p:nvSpPr>
        <p:spPr>
          <a:xfrm>
            <a:off x="1" y="5926980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bg1"/>
                </a:solidFill>
                <a:latin typeface="Ubuntu" panose="020B0504030602030204" pitchFamily="34" charset="0"/>
              </a:rPr>
              <a:t>Importação x Exportação</a:t>
            </a:r>
          </a:p>
        </p:txBody>
      </p:sp>
    </p:spTree>
    <p:extLst>
      <p:ext uri="{BB962C8B-B14F-4D97-AF65-F5344CB8AC3E}">
        <p14:creationId xmlns:p14="http://schemas.microsoft.com/office/powerpoint/2010/main" val="1835984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Ubuntu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  Fernando Bezerra</dc:creator>
  <cp:lastModifiedBy>Eduardo Dutka</cp:lastModifiedBy>
  <cp:revision>5</cp:revision>
  <dcterms:created xsi:type="dcterms:W3CDTF">2021-09-09T14:42:25Z</dcterms:created>
  <dcterms:modified xsi:type="dcterms:W3CDTF">2021-11-02T12:30:20Z</dcterms:modified>
</cp:coreProperties>
</file>