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1:01:37.37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1869 0 16383,'-82'9'0,"12"6"0,-26 5 0,25-1 0,-25 9 0,11 0 0,-15 3 0,0 8 0,15-2 0,-11 11 0,20 9 0,29-28 0,-4 4 0,-25 30 0,-1 4 0,23-25 0,1 0 0,-25 24 0,5 0 0,2 14 0,3 8 0,24-26 0,12-2 0,2 2 0,-6 16 0,12-8 0,1 4 0,6-15 0,4-1 0,6 1 0,2 0 0,-1 5 0,2 0 0,4-5 0,0 0 0,-5 6 0,0 2 0,4 6 0,0 1 0,-4-6 0,0 0 0,4 4 0,2 2 0,-1 15 0,0-1 0,0-16 0,0-1 0,-1 11 0,2-2 0,2-22 0,3-2 0,14 43 0,1-34 0,3-1 0,17 29 0,-15-36 0,-1-3 0,9 13 0,14-6 0,17 11 0,-3-5 0,0 0 0,1-2 0,4 4 0,7 4 0,-5-10 0,-6-11 0,-2-9 0,6-2 0,1-4 0,-13-9 0,0-1 0,17 7 0,0-2 0,-14-10 0,-2-2 0,0 0 0,6 2 0,24 3 0,13 1 0,-5-1 0,4 2 0,2 1 0,0-1 0,8 1 0,0-4 0,-1-8 0,0-5 0,-4 1 0,-23 0 0,-4 1 0,11-2 0,10-2 0,14-1 0,7 0 0,-4-2 0,-13 0 0,-2 4 0,-10-1 0,21-11 0,-29-7 0,14-7 0,12-5 0,8-4 0,6-3 0,2-2 0,-2-1 0,-4 1 0,-9 1 0,-10 2 0,-15 4 0,17-6 0,-20 3 0,-1-2 0,14-7 0,-8 5 0,15-5 0,11-3 0,4-3 0,-1-1 0,-6-1 0,-12 1 0,-17 2 0,-24 3 0,-8-21 0,-19-2 0,19-20 0,-1-3 0,-3 9 0,-1 0 0,0 4 0,-6-7 0,-11-15 0,-6-11 0,-2 11 0,0 20 0,-3 0 0,-2-17 0,-3-10 0,0 7 0,2 1 0,-2 9 0,-8 24 0,0 2 0,4-24 0,0 1 0,-4 20 0,-2 3 0,-8-47 0,-1 2 0,-11 35 0,-4 1 0,-9-30 0,2 32 0,-2 0 0,-17-25 0,-6 32 0,-4 2 0,20 9 0,-1 2 0,-23-7 0,-8-1 0,-10-7 0,-2 3 0,12 16 0,-2 2 0,7 0 0,-4-1 0,-2 2 0,-5 3 0,-3 2 0,4 3 0,-14-6 0,0 2 0,14 5 0,-3-1 0,1 4 0,-27-2 0,5 6 0,20 6 0,2 2 0,-11 1 0,5 2 0,-13 2 0,17 5 0,15-6 0,14 8 0,12 0 0,16 0 0,11 0 0,6 0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1:01:40.62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1:34:53.89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861 10 16383,'-15'-5'0,"1"1"0,5 4 0,-5 0 0,4 0 0,-8 0 0,8 0 0,-8 4 0,8-3 0,-4 3 0,4 0 0,1-3 0,0 4 0,-1-1 0,1-3 0,3 7 0,-2-7 0,3 3 0,-5-4 0,5 4 0,-3-3 0,2 3 0,1 1 0,-3-4 0,7 7 0,-8-7 0,8 7 0,-7-7 0,7 7 0,-8-7 0,4 8 0,0-4 0,-4 0 0,4 3 0,0-2 0,-3-1 0,2 3 0,1-3 0,-3 0 0,2 8 0,-3-11 0,4 10 0,-8-3 0,7 2 0,-16 23 0,10-20 0,-6 21 0,9-25 0,-1 3 0,1 5 0,4-7 0,-4 3 0,4-2 0,0-6 0,-4 8 0,0 3 0,-2-5 0,2 5 0,0-12 0,8 8 0,-3-7 0,-4 16 0,1-11 0,-6 15 0,8-15 0,-8 15 0,-6 19 0,2-20 0,-13 43 0,18-49 0,-1 20 0,4-16 0,4-7 0,-5 5 0,-12 19 0,10-11 0,-10 15 0,12-21 0,5-5 0,-3 5 0,2 5 0,1-7 0,-3 13 0,2-22 0,1 10 0,1-13 0,0 9 0,3 14 0,-3-9 0,-5 31 0,7-38 0,-6 22 0,8-28 0,0 4 0,-5-5 0,4 0 0,-3 1 0,4 3 0,0-2 0,-4 10 0,-1-9 0,-5 13 0,5-9 0,1 3 0,4-2 0,0-7 0,0 4 0,0-1 0,0-2 0,0 2 0,0 29 0,0-20 0,0 26 0,0-34 0,0 4 0,0-4 0,0 1 0,0 6 0,0-9 0,0 5 0,0 1 0,0-7 0,0 7 0,0-1 0,0-5 0,0 5 0,0 1 0,0-7 0,0 7 0,0 4 0,0-10 0,0 18 0,0-19 0,0 7 0,0-5 0,0-2 0,0 2 0,0-4 0,0 1 0,0-1 0,0 4 0,0-2 0,0 2 0,0 1 0,0-4 0,0 8 0,0-8 0,0 12 0,0-11 0,0 11 0,0-8 0,0 5 0,0-5 0,0 8 0,0-11 0,0 7 0,0-1 0,0-5 0,0 18 0,0-14 0,0 7 0,0 3 0,0-14 0,0 10 0,0-9 0,0-2 0,0 6 0,0-6 0,0 2 0,0 5 0,0-7 0,0 15 0,0-15 0,0 11 0,0-12 0,0 12 0,0-11 0,0 11 0,0-12 0,0 4 0,0 3 0,0-5 0,0 5 0,0-7 0,0-1 0,0 0 0,0 9 0,0-7 0,0 11 0,0-12 0,0 8 0,0-8 0,0 8 0,0-8 0,0 3 0,0-3 0,0-1 0,0 0 0,0 9 0,0-7 0,0 15 0,0-14 0,0 9 0,0-6 0,0-1 0,0 0 0,4-1 0,-3-3 0,3 8 0,-4-8 0,4 0 0,-3 2 0,3-6 0,-4 12 0,0-8 0,0 24 0,0-19 0,4 19 0,-2-24 0,6 4 0,-7-5 0,3 0 0,-4 0 0,4-3 0,-3 10 0,3-9 0,-4 11 0,0-5 0,0-2 0,4 10 0,-3-9 0,8 9 0,-8-10 0,7-2 0,-7-1 0,3-2 0,-4 3 0,4 0 0,-3 0 0,8 5 0,-4-4 0,0 8 0,3-8 0,-3 4 0,1-5 0,-2 0 0,-4 0 0,4-3 0,-3 6 0,3-6 0,4 12 0,-6-8 0,11-1 0,-12 8 0,3-10 0,4 15 0,-2-12 0,4 8 0,-6-8 0,0-1 0,1 4 0,0-7 0,-1 8 0,5-1 0,-7-3 0,10 4 0,-11-1 0,7-2 0,-7 2 0,12 0 0,-11-2 0,14 10 0,-9-13 0,6 12 0,-4-13 0,1 2 0,-1 3 0,0-10 0,-4 11 0,4-8 0,-4 0 0,0 3 0,3-3 0,-2 5 0,-1-1 0,7 0 0,-6 1 0,16 7 0,-11-10 0,19 14 0,-17-15 0,8 12 0,-7-4 0,-4-3 0,4 1 0,3-7 0,-5 5 0,5-5 0,-8 3 0,1-3 0,3 5 0,-2-1 0,-2 0 0,3 0 0,-6 1 0,8-5 0,-5-1 0,0 0 0,1-3 0,16 16 0,-1-6 0,9 4 0,-3 1 0,-16-14 0,7 11 0,-8-8 0,5 4 0,-5-4 0,4 3 0,-8-7 0,37 12 0,-30-11 0,26 10 0,-34-11 0,33 8 0,-24-8 0,28 3 0,-35-4 0,2 0 0,-4 0 0,1 0 0,-1 0 0,0 0 0,1 0 0,-1 0 0,0 0 0,5 0 0,-4 0 0,20 0 0,-17 0 0,13 4 0,0 1 0,4 0 0,0-1 0,-4-4 0,-13 0 0,2 0 0,20 0 0,-16 0 0,15 0 0,-12 0 0,-5 0 0,5 0 0,-5 0 0,-5 0 0,5 0 0,-8 0 0,1 0 0,3 0 0,2 0 0,-1 0 0,8 0 0,-7 0 0,8 0 0,0 0 0,-8 0 0,3 0 0,-9 0 0,5 0 0,-4 0 0,3 0 0,-3 0 0,-1 0 0,0 0 0,13 0 0,28 0 0,8 0 0,20 5 0,-17-5 0,-5 1 0,-13 3 0,-25-4 0,-8 0 0,8 0 0,-4 0 0,1 0 0,-2 0 0,-4 0 0,1 0 0,20 0 0,-16 0 0,16-4 0,-16 2 0,-4-2 0,3 4 0,-3 0 0,-1-4 0,0 3 0,5-3 0,-4 4 0,3 0 0,1 0 0,-4 0 0,4 0 0,-5 0 0,0 0 0,1 0 0,-1-4 0,0 3 0,0-8 0,1 8 0,-1-7 0,4 7 0,-2-4 0,6 1 0,-10-1 0,5 0 0,-11-4 0,7 8 0,-3-3 0,5 0 0,-1 3 0,0-8 0,1 8 0,3-7 0,10-1 0,-11-2 0,9 2 0,-16 0 0,4 4 0,5-5 0,0 5 0,1-3 0,-2-2 0,-3 4 0,-1-7 0,4 8 0,-2 0 0,2-4 0,-4 0 0,1 3 0,3-7 0,6-1 0,-8 3 0,1-7 0,-3 0 0,1-6 0,0 3 0,3-9 0,-8 14 0,0-7 0,-1 4 0,0 0 0,2 4 0,3-7 0,-4 11 0,3-7 0,-3 0 0,5 7 0,-5-12 0,3 13 0,1-12 0,-2 6 0,5-7 0,-7 8 0,0 2 0,4 3 0,-8 1 0,7-1 0,-7 1 0,7-1 0,-7 1 0,12-9 0,-11 2 0,14-11 0,-5-1 0,3 7 0,0-5 0,-5 11 0,0 0 0,-4 2 0,-1 3 0,-4-3 0,5-2 0,0-8 0,4 7 0,-4-14 0,4 17 0,-4-17 0,8 1 0,2-5 0,-5 0 0,2 7 0,-11 8 0,4-4 0,3-5 0,-6-6 0,6 9 0,-8-6 0,0 20 0,4-15 0,-3 14 0,3-14 0,-4 10 0,0-11 0,0 11 0,0-10 0,0 14 0,0-14 0,0 6 0,0-4 0,0 5 0,0 5 0,0 1 0,0-2 0,0 1 0,0-4 0,0 7 0,0-11 0,0 11 0,0-11 0,0 7 0,0 0 0,0-2 0,0 6 0,0-2 0,0 3 0,0 1 0,0-1 0,0 1 0,0-5 0,0 4 0,0-4 0,0 5 0,0-9 0,0 6 0,0-14 0,0 14 0,0-43 0,0 36 0,0-28 0,0 38 0,0-1 0,0-24 0,0 14 0,0-16 0,0 23 0,0 3 0,0 1 0,0-1 0,0-3 0,0-2 0,0 0 0,0 2 0,0 3 0,0 1 0,0-1 0,0 1 0,0-5 0,0 4 0,0-4 0,0 5 0,0-1 0,0-3 0,0 2 0,0-2 0,0 3 0,0 1 0,0-5 0,0 4 0,0-4 0,0 5 0,0-1 0,0 1 0,0-5 0,0 4 0,0-8 0,0 7 0,0-6 0,0 6 0,0-7 0,0 4 0,0-1 0,0 2 0,0 3 0,0 1 0,0-1 0,0 1 0,0-5 0,0-9 0,0 6 0,0-5 0,0 5 0,0 5 0,0-6 0,0 5 0,0 2 0,0-2 0,0-1 0,0 3 0,0-2 0,0 3 0,0 1 0,0-1 0,0-3 0,0 2 0,0-2 0,0-1 0,0 3 0,0-6 0,0 6 0,0-2 0,0 3 0,0 1 0,0-1 0,0-3 0,-4 2 0,3-3 0,-3 5 0,4 0 0,0-1 0,0 1 0,0-5 0,-4 3 0,3-2 0,-4 3 0,5 1 0,0-5 0,0 4 0,-4-4 0,-1 0 0,0 4 0,1-4 0,4 5 0,0-1 0,0 1 0,0-1 0,0 1 0,-5-1 0,4 1 0,-3 0 0,0-5 0,-1 8 0,-1-11 0,2 10 0,4-6 0,-4-1 0,3 4 0,-3-4 0,4 5 0,-4 3 0,3-2 0,-4 3 0,1-1 0,3-2 0,-7 7 0,7-8 0,-8 8 0,8-7 0,-7 7 0,7-7 0,-8 2 0,8-3 0,-3-1 0,0 1 0,3-1 0,-8 5 0,8-3 0,-3 3 0,0-5 0,3 1 0,-3-1 0,-1 1 0,4-1 0,-7 5 0,3-3 0,-1 2 0,2-3 0,0-1 0,3 1 0,-7 4 0,7-4 0,-8 4 0,8-4 0,-3-1 0,4 1 0,-4-1 0,3 1 0,-8-1 0,8 1 0,-7-1 0,7 1 0,-3 0 0,4-1 0,0 1 0,0-1 0,0 1 0,-5-1 0,4 1 0,-7 4 0,7-4 0,-3 4 0,-1-5 0,4 1 0,-3 0 0,4-1 0,0 1 0,0-1 0,-4 1 0,-1-1 0,-1 1 0,2-1 0,4 1 0,-4 4 0,3-4 0,-3 4 0,4-5 0,0 1 0,0 0 0,0-1 0,-4 1 0,3-1 0,-8 5 0,8-3 0,-3 2 0,0-3 0,3-1 0,-8 1 0,4-1 0,0 1 0,1 0 0,4-1 0,-5 5 0,4-4 0,-3 4 0,4-4 0,-4 3 0,3-2 0,-8 7 0,8-7 0,-7 2 0,7-3 0,-3-1 0,-1 5 0,4-3 0,-7 7 0,7-8 0,-7 8 0,7-7 0,-8 7 0,4-8 0,-5 8 0,5-7 0,-3 3 0,2-1 0,-3 2 0,0 4 0,-1 0 0,1 0 0,-1 0 0,1 0 0,-1 0 0,1 0 0,-1 0 0,5-4 0,-3 3 0,2-3 0,-3 4 0,0 0 0,-1 0 0,1 0 0,-1 0 0,1 0 0,-1 0 0,1 0 0,-1 0 0,1 0 0,4-4 0,-4 3 0,4-8 0,-4 8 0,-1-3 0,1 4 0,-1 0 0,1 0 0,-1 0 0,1 0 0,-1 0 0,1 0 0,4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1:35:18.826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861 10 16383,'-15'-5'0,"1"1"0,5 4 0,-5 0 0,4 0 0,-8 0 0,8 0 0,-8 4 0,8-3 0,-4 3 0,4 0 0,1-3 0,0 4 0,-1-1 0,1-3 0,3 7 0,-2-7 0,3 3 0,-5-4 0,5 4 0,-3-3 0,2 3 0,1 1 0,-3-4 0,7 7 0,-8-7 0,8 7 0,-7-7 0,7 7 0,-8-7 0,4 8 0,0-4 0,-4 0 0,4 3 0,0-2 0,-3-1 0,2 3 0,1-3 0,-3 0 0,2 8 0,-3-11 0,4 10 0,-8-3 0,7 2 0,-16 23 0,10-20 0,-6 21 0,9-25 0,-1 3 0,1 5 0,4-7 0,-4 3 0,4-2 0,0-6 0,-4 8 0,0 3 0,-2-5 0,2 5 0,0-12 0,8 8 0,-3-7 0,-4 16 0,1-11 0,-6 15 0,8-15 0,-8 15 0,-6 19 0,2-20 0,-13 43 0,18-49 0,-1 20 0,4-16 0,4-7 0,-5 5 0,-12 19 0,10-11 0,-10 15 0,12-21 0,5-5 0,-3 5 0,2 5 0,1-7 0,-3 13 0,2-22 0,1 10 0,1-13 0,0 9 0,3 14 0,-3-9 0,-5 31 0,7-38 0,-6 22 0,8-28 0,0 4 0,-5-5 0,4 0 0,-3 1 0,4 3 0,0-2 0,-4 10 0,-1-9 0,-5 13 0,5-9 0,1 3 0,4-2 0,0-7 0,0 4 0,0-1 0,0-2 0,0 2 0,0 29 0,0-20 0,0 26 0,0-34 0,0 4 0,0-4 0,0 1 0,0 6 0,0-9 0,0 5 0,0 1 0,0-7 0,0 7 0,0-1 0,0-5 0,0 5 0,0 1 0,0-7 0,0 7 0,0 4 0,0-10 0,0 18 0,0-19 0,0 7 0,0-5 0,0-2 0,0 2 0,0-4 0,0 1 0,0-1 0,0 4 0,0-2 0,0 2 0,0 1 0,0-4 0,0 8 0,0-8 0,0 12 0,0-11 0,0 11 0,0-8 0,0 5 0,0-5 0,0 8 0,0-11 0,0 7 0,0-1 0,0-5 0,0 18 0,0-14 0,0 7 0,0 3 0,0-14 0,0 10 0,0-9 0,0-2 0,0 6 0,0-6 0,0 2 0,0 5 0,0-7 0,0 15 0,0-15 0,0 11 0,0-12 0,0 12 0,0-11 0,0 11 0,0-12 0,0 4 0,0 3 0,0-5 0,0 5 0,0-7 0,0-1 0,0 0 0,0 9 0,0-7 0,0 11 0,0-12 0,0 8 0,0-8 0,0 8 0,0-8 0,0 3 0,0-3 0,0-1 0,0 0 0,0 9 0,0-7 0,0 15 0,0-14 0,0 9 0,0-6 0,0-1 0,0 0 0,4-1 0,-3-3 0,3 8 0,-4-8 0,4 0 0,-3 2 0,3-6 0,-4 12 0,0-8 0,0 24 0,0-19 0,4 19 0,-2-24 0,6 4 0,-7-5 0,3 0 0,-4 0 0,4-3 0,-3 10 0,3-9 0,-4 11 0,0-5 0,0-2 0,4 10 0,-3-9 0,8 9 0,-8-10 0,7-2 0,-7-1 0,3-2 0,-4 3 0,4 0 0,-3 0 0,8 5 0,-4-4 0,0 8 0,3-8 0,-3 4 0,1-5 0,-2 0 0,-4 0 0,4-3 0,-3 6 0,3-6 0,4 12 0,-6-8 0,11-1 0,-12 8 0,3-10 0,4 15 0,-2-12 0,4 8 0,-6-8 0,0-1 0,1 4 0,0-7 0,-1 8 0,5-1 0,-7-3 0,10 4 0,-11-1 0,7-2 0,-7 2 0,12 0 0,-11-2 0,14 10 0,-9-13 0,6 12 0,-4-13 0,1 2 0,-1 3 0,0-10 0,-4 11 0,4-8 0,-4 0 0,0 3 0,3-3 0,-2 5 0,-1-1 0,7 0 0,-6 1 0,16 7 0,-11-10 0,19 14 0,-17-15 0,8 12 0,-7-4 0,-4-3 0,4 1 0,3-7 0,-5 5 0,5-5 0,-8 3 0,1-3 0,3 5 0,-2-1 0,-2 0 0,3 0 0,-6 1 0,8-5 0,-5-1 0,0 0 0,1-3 0,16 16 0,-1-6 0,9 4 0,-3 1 0,-16-14 0,7 11 0,-8-8 0,5 4 0,-5-4 0,4 3 0,-8-7 0,37 12 0,-30-11 0,26 10 0,-34-11 0,33 8 0,-24-8 0,28 3 0,-35-4 0,2 0 0,-4 0 0,1 0 0,-1 0 0,0 0 0,1 0 0,-1 0 0,0 0 0,5 0 0,-4 0 0,20 0 0,-17 0 0,13 4 0,0 1 0,4 0 0,0-1 0,-4-4 0,-13 0 0,2 0 0,20 0 0,-16 0 0,15 0 0,-12 0 0,-5 0 0,5 0 0,-5 0 0,-5 0 0,5 0 0,-8 0 0,1 0 0,3 0 0,2 0 0,-1 0 0,8 0 0,-7 0 0,8 0 0,0 0 0,-8 0 0,3 0 0,-9 0 0,5 0 0,-4 0 0,3 0 0,-3 0 0,-1 0 0,0 0 0,13 0 0,28 0 0,8 0 0,20 5 0,-17-5 0,-5 1 0,-13 3 0,-25-4 0,-8 0 0,8 0 0,-4 0 0,1 0 0,-2 0 0,-4 0 0,1 0 0,20 0 0,-16 0 0,16-4 0,-16 2 0,-4-2 0,3 4 0,-3 0 0,-1-4 0,0 3 0,5-3 0,-4 4 0,3 0 0,1 0 0,-4 0 0,4 0 0,-5 0 0,0 0 0,1 0 0,-1-4 0,0 3 0,0-8 0,1 8 0,-1-7 0,4 7 0,-2-4 0,6 1 0,-10-1 0,5 0 0,-11-4 0,7 8 0,-3-3 0,5 0 0,-1 3 0,0-8 0,1 8 0,3-7 0,10-1 0,-11-2 0,9 2 0,-16 0 0,4 4 0,5-5 0,0 5 0,1-3 0,-2-2 0,-3 4 0,-1-7 0,4 8 0,-2 0 0,2-4 0,-4 0 0,1 3 0,3-7 0,6-1 0,-8 3 0,1-7 0,-3 0 0,1-6 0,0 3 0,3-9 0,-8 14 0,0-7 0,-1 4 0,0 0 0,2 4 0,3-7 0,-4 11 0,3-7 0,-3 0 0,5 7 0,-5-12 0,3 13 0,1-12 0,-2 6 0,5-7 0,-7 8 0,0 2 0,4 3 0,-8 1 0,7-1 0,-7 1 0,7-1 0,-7 1 0,12-9 0,-11 2 0,14-11 0,-5-1 0,3 7 0,0-5 0,-5 11 0,0 0 0,-4 2 0,-1 3 0,-4-3 0,5-2 0,0-8 0,4 7 0,-4-14 0,4 17 0,-4-17 0,8 1 0,2-5 0,-5 0 0,2 7 0,-11 8 0,4-4 0,3-5 0,-6-6 0,6 9 0,-8-6 0,0 20 0,4-15 0,-3 14 0,3-14 0,-4 10 0,0-11 0,0 11 0,0-10 0,0 14 0,0-14 0,0 6 0,0-4 0,0 5 0,0 5 0,0 1 0,0-2 0,0 1 0,0-4 0,0 7 0,0-11 0,0 11 0,0-11 0,0 7 0,0 0 0,0-2 0,0 6 0,0-2 0,0 3 0,0 1 0,0-1 0,0 1 0,0-5 0,0 4 0,0-4 0,0 5 0,0-9 0,0 6 0,0-14 0,0 14 0,0-43 0,0 36 0,0-28 0,0 38 0,0-1 0,0-24 0,0 14 0,0-16 0,0 23 0,0 3 0,0 1 0,0-1 0,0-3 0,0-2 0,0 0 0,0 2 0,0 3 0,0 1 0,0-1 0,0 1 0,0-5 0,0 4 0,0-4 0,0 5 0,0-1 0,0-3 0,0 2 0,0-2 0,0 3 0,0 1 0,0-5 0,0 4 0,0-4 0,0 5 0,0-1 0,0 1 0,0-5 0,0 4 0,0-8 0,0 7 0,0-6 0,0 6 0,0-7 0,0 4 0,0-1 0,0 2 0,0 3 0,0 1 0,0-1 0,0 1 0,0-5 0,0-9 0,0 6 0,0-5 0,0 5 0,0 5 0,0-6 0,0 5 0,0 2 0,0-2 0,0-1 0,0 3 0,0-2 0,0 3 0,0 1 0,0-1 0,0-3 0,0 2 0,0-2 0,0-1 0,0 3 0,0-6 0,0 6 0,0-2 0,0 3 0,0 1 0,0-1 0,0-3 0,-4 2 0,3-3 0,-3 5 0,4 0 0,0-1 0,0 1 0,0-5 0,-4 3 0,3-2 0,-4 3 0,5 1 0,0-5 0,0 4 0,-4-4 0,-1 0 0,0 4 0,1-4 0,4 5 0,0-1 0,0 1 0,0-1 0,0 1 0,-5-1 0,4 1 0,-3 0 0,0-5 0,-1 8 0,-1-11 0,2 10 0,4-6 0,-4-1 0,3 4 0,-3-4 0,4 5 0,-4 3 0,3-2 0,-4 3 0,1-1 0,3-2 0,-7 7 0,7-8 0,-8 8 0,8-7 0,-7 7 0,7-7 0,-8 2 0,8-3 0,-3-1 0,0 1 0,3-1 0,-8 5 0,8-3 0,-3 3 0,0-5 0,3 1 0,-3-1 0,-1 1 0,4-1 0,-7 5 0,3-3 0,-1 2 0,2-3 0,0-1 0,3 1 0,-7 4 0,7-4 0,-8 4 0,8-4 0,-3-1 0,4 1 0,-4-1 0,3 1 0,-8-1 0,8 1 0,-7-1 0,7 1 0,-3 0 0,4-1 0,0 1 0,0-1 0,0 1 0,-5-1 0,4 1 0,-7 4 0,7-4 0,-3 4 0,-1-5 0,4 1 0,-3 0 0,4-1 0,0 1 0,0-1 0,-4 1 0,-1-1 0,-1 1 0,2-1 0,4 1 0,-4 4 0,3-4 0,-3 4 0,4-5 0,0 1 0,0 0 0,0-1 0,-4 1 0,3-1 0,-8 5 0,8-3 0,-3 2 0,0-3 0,3-1 0,-8 1 0,4-1 0,0 1 0,1 0 0,4-1 0,-5 5 0,4-4 0,-3 4 0,4-4 0,-4 3 0,3-2 0,-8 7 0,8-7 0,-7 2 0,7-3 0,-3-1 0,-1 5 0,4-3 0,-7 7 0,7-8 0,-7 8 0,7-7 0,-8 7 0,4-8 0,-5 8 0,5-7 0,-3 3 0,2-1 0,-3 2 0,0 4 0,-1 0 0,1 0 0,-1 0 0,1 0 0,-1 0 0,1 0 0,-1 0 0,5-4 0,-3 3 0,2-3 0,-3 4 0,0 0 0,-1 0 0,1 0 0,-1 0 0,1 0 0,-1 0 0,1 0 0,-1 0 0,1 0 0,4-4 0,-4 3 0,4-8 0,-4 8 0,-1-3 0,1 4 0,-1 0 0,1 0 0,-1 0 0,1 0 0,-1 0 0,1 0 0,4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1:35:26.777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861 10 16383,'-15'-5'0,"1"1"0,5 4 0,-5 0 0,4 0 0,-8 0 0,8 0 0,-8 4 0,8-3 0,-4 3 0,4 0 0,1-3 0,0 4 0,-1-1 0,1-3 0,3 7 0,-2-7 0,3 3 0,-5-4 0,5 4 0,-3-3 0,2 3 0,1 1 0,-3-4 0,7 7 0,-8-7 0,8 7 0,-7-7 0,7 7 0,-8-7 0,4 8 0,0-4 0,-4 0 0,4 3 0,0-2 0,-3-1 0,2 3 0,1-3 0,-3 0 0,2 8 0,-3-11 0,4 10 0,-8-3 0,7 2 0,-16 23 0,10-20 0,-6 21 0,9-25 0,-1 3 0,1 5 0,4-7 0,-4 3 0,4-2 0,0-6 0,-4 8 0,0 3 0,-2-5 0,2 5 0,0-12 0,8 8 0,-3-7 0,-4 16 0,1-11 0,-6 15 0,8-15 0,-8 15 0,-6 19 0,2-20 0,-13 43 0,18-49 0,-1 20 0,4-16 0,4-7 0,-5 5 0,-12 19 0,10-11 0,-10 15 0,12-21 0,5-5 0,-3 5 0,2 5 0,1-7 0,-3 13 0,2-22 0,1 10 0,1-13 0,0 9 0,3 14 0,-3-9 0,-5 31 0,7-38 0,-6 22 0,8-28 0,0 4 0,-5-5 0,4 0 0,-3 1 0,4 3 0,0-2 0,-4 10 0,-1-9 0,-5 13 0,5-9 0,1 3 0,4-2 0,0-7 0,0 4 0,0-1 0,0-2 0,0 2 0,0 29 0,0-20 0,0 26 0,0-34 0,0 4 0,0-4 0,0 1 0,0 6 0,0-9 0,0 5 0,0 1 0,0-7 0,0 7 0,0-1 0,0-5 0,0 5 0,0 1 0,0-7 0,0 7 0,0 4 0,0-10 0,0 18 0,0-19 0,0 7 0,0-5 0,0-2 0,0 2 0,0-4 0,0 1 0,0-1 0,0 4 0,0-2 0,0 2 0,0 1 0,0-4 0,0 8 0,0-8 0,0 12 0,0-11 0,0 11 0,0-8 0,0 5 0,0-5 0,0 8 0,0-11 0,0 7 0,0-1 0,0-5 0,0 18 0,0-14 0,0 7 0,0 3 0,0-14 0,0 10 0,0-9 0,0-2 0,0 6 0,0-6 0,0 2 0,0 5 0,0-7 0,0 15 0,0-15 0,0 11 0,0-12 0,0 12 0,0-11 0,0 11 0,0-12 0,0 4 0,0 3 0,0-5 0,0 5 0,0-7 0,0-1 0,0 0 0,0 9 0,0-7 0,0 11 0,0-12 0,0 8 0,0-8 0,0 8 0,0-8 0,0 3 0,0-3 0,0-1 0,0 0 0,0 9 0,0-7 0,0 15 0,0-14 0,0 9 0,0-6 0,0-1 0,0 0 0,4-1 0,-3-3 0,3 8 0,-4-8 0,4 0 0,-3 2 0,3-6 0,-4 12 0,0-8 0,0 24 0,0-19 0,4 19 0,-2-24 0,6 4 0,-7-5 0,3 0 0,-4 0 0,4-3 0,-3 10 0,3-9 0,-4 11 0,0-5 0,0-2 0,4 10 0,-3-9 0,8 9 0,-8-10 0,7-2 0,-7-1 0,3-2 0,-4 3 0,4 0 0,-3 0 0,8 5 0,-4-4 0,0 8 0,3-8 0,-3 4 0,1-5 0,-2 0 0,-4 0 0,4-3 0,-3 6 0,3-6 0,4 12 0,-6-8 0,11-1 0,-12 8 0,3-10 0,4 15 0,-2-12 0,4 8 0,-6-8 0,0-1 0,1 4 0,0-7 0,-1 8 0,5-1 0,-7-3 0,10 4 0,-11-1 0,7-2 0,-7 2 0,12 0 0,-11-2 0,14 10 0,-9-13 0,6 12 0,-4-13 0,1 2 0,-1 3 0,0-10 0,-4 11 0,4-8 0,-4 0 0,0 3 0,3-3 0,-2 5 0,-1-1 0,7 0 0,-6 1 0,16 7 0,-11-10 0,19 14 0,-17-15 0,8 12 0,-7-4 0,-4-3 0,4 1 0,3-7 0,-5 5 0,5-5 0,-8 3 0,1-3 0,3 5 0,-2-1 0,-2 0 0,3 0 0,-6 1 0,8-5 0,-5-1 0,0 0 0,1-3 0,16 16 0,-1-6 0,9 4 0,-3 1 0,-16-14 0,7 11 0,-8-8 0,5 4 0,-5-4 0,4 3 0,-8-7 0,37 12 0,-30-11 0,26 10 0,-34-11 0,33 8 0,-24-8 0,28 3 0,-35-4 0,2 0 0,-4 0 0,1 0 0,-1 0 0,0 0 0,1 0 0,-1 0 0,0 0 0,5 0 0,-4 0 0,20 0 0,-17 0 0,13 4 0,0 1 0,4 0 0,0-1 0,-4-4 0,-13 0 0,2 0 0,20 0 0,-16 0 0,15 0 0,-12 0 0,-5 0 0,5 0 0,-5 0 0,-5 0 0,5 0 0,-8 0 0,1 0 0,3 0 0,2 0 0,-1 0 0,8 0 0,-7 0 0,8 0 0,0 0 0,-8 0 0,3 0 0,-9 0 0,5 0 0,-4 0 0,3 0 0,-3 0 0,-1 0 0,0 0 0,13 0 0,28 0 0,8 0 0,20 5 0,-17-5 0,-5 1 0,-13 3 0,-25-4 0,-8 0 0,8 0 0,-4 0 0,1 0 0,-2 0 0,-4 0 0,1 0 0,20 0 0,-16 0 0,16-4 0,-16 2 0,-4-2 0,3 4 0,-3 0 0,-1-4 0,0 3 0,5-3 0,-4 4 0,3 0 0,1 0 0,-4 0 0,4 0 0,-5 0 0,0 0 0,1 0 0,-1-4 0,0 3 0,0-8 0,1 8 0,-1-7 0,4 7 0,-2-4 0,6 1 0,-10-1 0,5 0 0,-11-4 0,7 8 0,-3-3 0,5 0 0,-1 3 0,0-8 0,1 8 0,3-7 0,10-1 0,-11-2 0,9 2 0,-16 0 0,4 4 0,5-5 0,0 5 0,1-3 0,-2-2 0,-3 4 0,-1-7 0,4 8 0,-2 0 0,2-4 0,-4 0 0,1 3 0,3-7 0,6-1 0,-8 3 0,1-7 0,-3 0 0,1-6 0,0 3 0,3-9 0,-8 14 0,0-7 0,-1 4 0,0 0 0,2 4 0,3-7 0,-4 11 0,3-7 0,-3 0 0,5 7 0,-5-12 0,3 13 0,1-12 0,-2 6 0,5-7 0,-7 8 0,0 2 0,4 3 0,-8 1 0,7-1 0,-7 1 0,7-1 0,-7 1 0,12-9 0,-11 2 0,14-11 0,-5-1 0,3 7 0,0-5 0,-5 11 0,0 0 0,-4 2 0,-1 3 0,-4-3 0,5-2 0,0-8 0,4 7 0,-4-14 0,4 17 0,-4-17 0,8 1 0,2-5 0,-5 0 0,2 7 0,-11 8 0,4-4 0,3-5 0,-6-6 0,6 9 0,-8-6 0,0 20 0,4-15 0,-3 14 0,3-14 0,-4 10 0,0-11 0,0 11 0,0-10 0,0 14 0,0-14 0,0 6 0,0-4 0,0 5 0,0 5 0,0 1 0,0-2 0,0 1 0,0-4 0,0 7 0,0-11 0,0 11 0,0-11 0,0 7 0,0 0 0,0-2 0,0 6 0,0-2 0,0 3 0,0 1 0,0-1 0,0 1 0,0-5 0,0 4 0,0-4 0,0 5 0,0-9 0,0 6 0,0-14 0,0 14 0,0-43 0,0 36 0,0-28 0,0 38 0,0-1 0,0-24 0,0 14 0,0-16 0,0 23 0,0 3 0,0 1 0,0-1 0,0-3 0,0-2 0,0 0 0,0 2 0,0 3 0,0 1 0,0-1 0,0 1 0,0-5 0,0 4 0,0-4 0,0 5 0,0-1 0,0-3 0,0 2 0,0-2 0,0 3 0,0 1 0,0-5 0,0 4 0,0-4 0,0 5 0,0-1 0,0 1 0,0-5 0,0 4 0,0-8 0,0 7 0,0-6 0,0 6 0,0-7 0,0 4 0,0-1 0,0 2 0,0 3 0,0 1 0,0-1 0,0 1 0,0-5 0,0-9 0,0 6 0,0-5 0,0 5 0,0 5 0,0-6 0,0 5 0,0 2 0,0-2 0,0-1 0,0 3 0,0-2 0,0 3 0,0 1 0,0-1 0,0-3 0,0 2 0,0-2 0,0-1 0,0 3 0,0-6 0,0 6 0,0-2 0,0 3 0,0 1 0,0-1 0,0-3 0,-4 2 0,3-3 0,-3 5 0,4 0 0,0-1 0,0 1 0,0-5 0,-4 3 0,3-2 0,-4 3 0,5 1 0,0-5 0,0 4 0,-4-4 0,-1 0 0,0 4 0,1-4 0,4 5 0,0-1 0,0 1 0,0-1 0,0 1 0,-5-1 0,4 1 0,-3 0 0,0-5 0,-1 8 0,-1-11 0,2 10 0,4-6 0,-4-1 0,3 4 0,-3-4 0,4 5 0,-4 3 0,3-2 0,-4 3 0,1-1 0,3-2 0,-7 7 0,7-8 0,-8 8 0,8-7 0,-7 7 0,7-7 0,-8 2 0,8-3 0,-3-1 0,0 1 0,3-1 0,-8 5 0,8-3 0,-3 3 0,0-5 0,3 1 0,-3-1 0,-1 1 0,4-1 0,-7 5 0,3-3 0,-1 2 0,2-3 0,0-1 0,3 1 0,-7 4 0,7-4 0,-8 4 0,8-4 0,-3-1 0,4 1 0,-4-1 0,3 1 0,-8-1 0,8 1 0,-7-1 0,7 1 0,-3 0 0,4-1 0,0 1 0,0-1 0,0 1 0,-5-1 0,4 1 0,-7 4 0,7-4 0,-3 4 0,-1-5 0,4 1 0,-3 0 0,4-1 0,0 1 0,0-1 0,-4 1 0,-1-1 0,-1 1 0,2-1 0,4 1 0,-4 4 0,3-4 0,-3 4 0,4-5 0,0 1 0,0 0 0,0-1 0,-4 1 0,3-1 0,-8 5 0,8-3 0,-3 2 0,0-3 0,3-1 0,-8 1 0,4-1 0,0 1 0,1 0 0,4-1 0,-5 5 0,4-4 0,-3 4 0,4-4 0,-4 3 0,3-2 0,-8 7 0,8-7 0,-7 2 0,7-3 0,-3-1 0,-1 5 0,4-3 0,-7 7 0,7-8 0,-7 8 0,7-7 0,-8 7 0,4-8 0,-5 8 0,5-7 0,-3 3 0,2-1 0,-3 2 0,0 4 0,-1 0 0,1 0 0,-1 0 0,1 0 0,-1 0 0,1 0 0,-1 0 0,5-4 0,-3 3 0,2-3 0,-3 4 0,0 0 0,-1 0 0,1 0 0,-1 0 0,1 0 0,-1 0 0,1 0 0,-1 0 0,1 0 0,4-4 0,-4 3 0,4-8 0,-4 8 0,-1-3 0,1 4 0,-1 0 0,1 0 0,-1 0 0,1 0 0,-1 0 0,1 0 0,4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3T11:56:43.41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2229 50 16383,'-87'-3'0,"-1"0"0,1 1 0,-1-1 0,1 0 0,-1 1 0,1-1 0,-9 1 0,1 0 0,19 0 0,-19-2 0,-10 1 0,-1 0 0,8 1 0,20 1 0,27 1 0,17 6 0,20 3 0,4 0 0,-4 1 0,0-5 0,0 3 0,-1-3 0,-3 4 0,4 1 0,-1-1 0,-3 0 0,8 1 0,-4-1 0,1 4 0,2-2 0,-2 6 0,3-2 0,1-1 0,-1 4 0,1-8 0,-1 8 0,1-4 0,4 1 0,-4 2 0,8-6 0,-7 6 0,3-7 0,-9 25 0,3-17 0,-2 17 0,3-16 0,1 0 0,-1-1 0,1 1 0,4 8 0,-12 6 0,9-3 0,-9 1 0,7-13 0,-4 5 0,4-3 0,-4 2 0,5 5 0,-1-6 0,1 6 0,-1 0 0,1-7 0,0 24 0,3-22 0,-2 14 0,3-10 0,-5 3 0,1 0 0,3-6 0,-2-5 0,7-4 0,-7 9 0,7-3 0,-8 2 0,4 5 0,0-6 0,0 6 0,5-5 0,-4-2 0,3 11 0,-7-10 0,3 18 0,-1-21 0,2 12 0,0-8 0,3-1 0,-3 6 0,4 8 0,0-12 0,0 12 0,0 0 0,0-4 0,0 6 0,0 2 0,0-17 0,0 26 0,0-26 0,0 26 0,0-30 0,-5 12 0,0-16 0,0 5 0,-3-1 0,6 17 0,-2-12 0,4 20 0,0-5 0,-8 17 0,6 9 0,-10 4 0,-2 1 0,4 4 0,-2 0 0,0-4 0,5-26 0,-3 23 0,9-36 0,-3-3 0,4-9 0,-4-4 0,3 1 0,-8 6 0,8-9 0,-3 9 0,4-6 0,0 3 0,0-3 0,0 11 0,0-10 0,0 19 0,0-14 0,0 22 0,0-20 0,0 29 0,0-29 0,0 12 0,0-13 0,0-2 0,0 27 0,0 18 0,0-5 0,4-3 0,-3-18 0,3-22 0,5 22 0,-7-18 0,6 31 0,-4-32 0,5 35 0,-3-37 0,7 9 0,-8-2 0,6 0 0,-6 13 0,10 7 0,-8-14 0,4 4 0,1-4 0,-10-13 0,15 24 0,-11-24 0,7 21 0,-3-23 0,3 14 0,-7-18 0,7 5 0,-8-3 0,0-4 0,3-1 0,-7 0 0,8-4 0,-8 4 0,7 0 0,-3-3 0,0 2 0,8-3 0,-11 4 0,10 1 0,1 7 0,-1-5 0,18 13 0,-14-9 0,7-2 0,3 7 0,-10-14 0,7 11 0,11 1 0,-19-7 0,19 7 0,-16-2 0,2-6 0,3 7 0,16 6 0,-19-10 0,35 18 0,-29-19 0,45 16 0,-28-14 0,11 5 0,-11-7 0,-12 3 0,6-4 0,7 5 0,-13-12 0,6 3 0,6-1 0,-20 2 0,12 2 0,5 8 0,-17-7 0,33 11 0,-33-13 0,29 12 0,-21-9 0,21 4 0,5 1 0,12 1 0,-16-5 0,-1 1 0,18 5 0,-29-6 0,13-2 0,0 5 0,-13-9 0,4 4 0,7 2 0,-27-8 0,43 13 0,-35-7 0,54 10 0,-41-13 0,12 2 0,2 0 0,5-8 0,-13 2 0,2 1 0,34-1 0,-11 4 0,12-1 0,-29 0 0,0 0 0,24 2 0,-19-2 0,5 3 0,10 8 0,-4-2 0,-23-8 0,2-2 0,19 5 0,10 1 0,-10-4 0,-20-7 0,0-2 0,17 2 0,8 1 0,-9 0 0,-16-3 0,-4 0 0,11 0 0,-1 0 0,-8-1 0,-3 2 0,15 7 0,-13-4 0,3 2 0,-1 2 0,-2 2 0,29 8 0,-28-9 0,1 0 0,-1 0 0,0 0 0,44 1 0,-3-2 0,-33-5 0,-3-1 0,-8-1 0,7 2 0,-1 0 0,-20-3 0,33 0 0,-45 0 0,12 0 0,-4 0 0,-9 0 0,9 0 0,12 0 0,-18 0 0,27 0 0,-15 0 0,2 0 0,38 0 0,8 0 0,1 0 0,6 0 0,7 2 0,-11 0 0,-53-1 0,52 13 0,-52-12 0,26 4 0,2-2 0,-18-4 0,4 3 0,3 0 0,18-2 0,-25 4 0,4-4 0,2-2 0,27 1 0,14 0 0,-19 0 0,13 0 0,-41 0 0,50 0 0,-60 0 0,34 0 0,-47 0 0,9 0 0,-9 0 0,-11 0 0,11 0 0,-3 0 0,0 0 0,4 0 0,12 0 0,-12 0 0,12 0 0,0 0 0,-12 0 0,29 0 0,-30 0 0,47 0 0,-43 0 0,34 0 0,-22 0 0,1 0 0,6 0 0,1 0 0,-7 0 0,-2 0 0,7 0 0,-26 0 0,16 0 0,-3 0 0,0 0 0,31 0 0,-20 0 0,45-11 0,-42 8 0,17-12 0,-27 14 0,-18-3 0,5 4 0,-1-4 0,-8 3 0,21-4 0,-9 5 0,-1-4 0,6-5 0,-18 2 0,14-1 0,-15 8 0,15-4 0,-11 3 0,4-8 0,-2 4 0,-6 0 0,6-4 0,2 4 0,-4 0 0,3-3 0,-5 6 0,-2-2 0,2 0 0,-4 3 0,1-7 0,-1 7 0,9-4 0,-7 1 0,19-1 0,-18-5 0,14 5 0,-11 1 0,-1 4 0,4 0 0,4 0 0,-5 0 0,13-4 0,-19 3 0,11-3 0,-7 4 0,-1 0 0,4 0 0,-8 0 0,3 0 0,5 0 0,-3 0 0,8 0 0,12 0 0,-12 0 0,25 0 0,-31 0 0,17 0 0,-22 0 0,9 0 0,-10 0 0,6 0 0,-2 0 0,-1 0 0,8 0 0,-7 0 0,4 0 0,7 0 0,-10 0 0,20 0 0,-20 0 0,14 0 0,-19 0 0,7 0 0,-5 0 0,-2 0 0,6 0 0,-6 0 0,2 0 0,-4 0 0,1 0 0,-1-9 0,0 7 0,1-6 0,7 8 0,-5 0 0,13 0 0,-13 0 0,5 0 0,-7-5 0,-1 4 0,0-3 0,0 0 0,1 3 0,-5-8 0,3 8 0,-3-3 0,9 4 0,0 0 0,13 0 0,-6-4 0,2 3 0,2-7 0,-12 2 0,13-3 0,-12 4 0,1 0 0,2 1 0,-2-1 0,-5-5 0,11 1 0,-10 4 0,20-8 0,-14 7 0,21-20 0,-25 13 0,17-5 0,-19 10 0,2 7 0,-4-12 0,1 11 0,-5-11 0,7 8 0,-6-4 0,8-1 0,12-8 0,-13 7 0,34-15 0,-29 14 0,34-22 0,-29 20 0,12-12 0,-13 12 0,-6 4 0,-3-4 0,0 0 0,-7 8 0,3-7 0,0 4 0,-8-2 0,7-2 0,1-13 0,2 8 0,7-34 0,-7 28 0,4-16 0,0 5 0,-5 12 0,5-12 0,-5 8 0,-5 6 0,3-6 0,-3-1 0,0 8 0,4-7 0,-4-1 0,0 8 0,5-16 0,6-18 0,1-5 0,3-12 0,1-4 0,8-14 0,-3 4 0,2 0 0,11 5 0,3-10 0,-15 37 0,-3 5 0,1-1 0,19-37 0,-24 32 0,-2 21 0,-1-19 0,-7 27 0,-4-3 0,3 5 0,-3-20 0,4 18 0,2-44 0,-1 36 0,12-37 0,-6-3 0,6 20 0,-9-15 0,-4 31 0,1 6 0,-2-5 0,1-7 0,0 18 0,-3-19 0,1 17 0,-3 10 0,0-9 0,4 3 0,-8 7 0,3-23 0,-4 21 0,0-26 0,0 22 0,0-26 0,0 26 0,4-14 0,1 1 0,4 12 0,-4-13 0,0 9 0,-5 7 0,0-3 0,0-3 0,0 9 0,0-10 0,0-17 0,0 19 0,0-35 0,0 37 0,0-38 0,0 36 0,0-31 0,0 34 0,-5-9 0,4 4 0,-3 6 0,0-6 0,-1 4 0,-1 3 0,-2 1 0,3-11 0,-5 12 0,-3-21 0,2 22 0,-7-18 0,8 23 0,0-14 0,-2 11 0,10 0 0,-11 2 0,8-5 0,-5 2 0,1-3 0,-5 1 0,4 8 0,-4-8 0,-8-5 0,9 2 0,-17-14 0,18 18 0,-14-13 0,15 14 0,-7-3 0,0 1 0,6 8 0,-5-4 0,-1 0 0,2 4 0,-3-4 0,-3-4 0,11 7 0,-7-7 0,-4 0 0,5 7 0,-18-16 0,14 16 0,-10-15 0,11 18 0,1-9 0,-3 12 0,6-4 0,-7-1 0,-4 1 0,6-1 0,-6 1 0,0-1 0,-2 0 0,0 0 0,-31-7 0,33 11 0,-40-6 0,-7-2 0,10-6 0,-10 5 0,2 0 0,21-4 0,-1 9 0,29 6 0,3-1 0,-3 0 0,-12 0 0,12 5 0,-13-4 0,9-1 0,-2-6 0,0 6 0,-47-13 0,37 9 0,-12 2 0,-1 0 0,9 2 0,-45 1 0,53 3 0,-17-4 0,29 1 0,7 3 0,-6-7 0,4 7 0,-2-4 0,-3 5 0,0 0 0,3 0 0,-11 0 0,-15 0 0,13 0 0,-36 0 0,44-4 0,-43-1 0,43-4 0,-19 3 0,17 2 0,10 4 0,-9 0 0,7-4 0,-1-1 0,-3-1 0,0-2 0,4 3 0,-4-1 0,-13-2 0,5 7 0,-23-12 0,23 11 0,-30-6 0,28 2 0,-13 5 0,11-9 0,18 9 0,-9-7 0,3 7 0,2-8 0,-6 8 0,-17-13 0,19 8 0,-43-15 0,43 14 0,-44-12 0,44 12 0,-31-8 0,34 6 0,-9-1 0,8 5 0,3-4 0,1 8 0,-3-7 0,11 7 0,-7-7 0,4 6 0,4-2 0,-12 4 0,10 0 0,-22-4 0,20-1 0,-21 0 0,24 0 0,-7 5 0,4-4 0,4 3 0,-4-3 0,5 4 0,-1 0 0,-3 0 0,2 0 0,-7 0 0,4 0 0,-1 0 0,1 0 0,9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8EAB5-F600-384C-B3CC-A9954AD38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D10E52-8019-7D4F-96A5-F97E2C31E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2694F-9ED6-474F-9300-EA234BE5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5E42F-FA7B-304A-A121-0C2F19D9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1F8DA-A981-744B-8F7A-599CBEF6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14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8A2E-C712-6846-93A8-D2BE30DE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AD8A34-A9E9-6B4C-85B5-24EE1EF84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E4C80-00AA-524E-9100-A9389026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DCD66-E5B2-5147-8B22-9CCDB985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7A4CC-D577-3445-ACB7-22C19E6F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1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D85E07-5312-DE4F-B846-E0CE653AD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CCD2BA-31DC-8442-A045-016681E1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1E64B-1966-9B46-BF38-D6E3D507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47DD-E514-6242-8580-512E6346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8DFE5-0417-1340-9BE8-BFB074A3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586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5BE1-15B3-5947-92E1-CE088B71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86CE4-CE44-8949-9381-BA82F67C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93A89-FC93-4B49-A77D-96F1BB6D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57120-097A-4C45-9F1A-8B03ACAD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320EA-A11E-4542-8148-BA931E6F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2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32F82-58D5-7443-9122-EADCB64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C10FA-9360-DF40-956D-9931F616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308E3-A32E-E540-B250-FEDB680A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188E-EE8C-DE4E-939B-17F8C6D5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A3-1FBF-5B4E-97B5-1EAFED89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37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63014-F830-0040-8AAA-DC3FF526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820E0-9196-6941-8EF3-65ECD20E3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48FE7-896E-5140-B8EC-4ED346CEB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8C928-F871-6345-BCF3-C05F9BB3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8C842-FBE1-E34E-BF5F-AA54FAF2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DE0E6-11A4-5F44-8BC2-625EBD78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77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3C80C-F8C9-CF48-AA7E-30A145AA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BABEA-97AF-C342-89BE-A9A64B62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BB4C4-1C47-E24D-86FD-A7AD91F41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9F292-FE11-C04A-93CE-48D9E53DA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993E93-C69B-4B49-BD37-97EC15476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E30FD5-E358-7E45-8B6F-1BB4E263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2C2B4A-5B88-B044-A8E7-A26BA407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4169DC-589B-204F-A35A-B5FD0E6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A2533-A27F-A844-B243-50F41B48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23405C-4A46-B745-B9CA-6D256C97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1B823F-2E55-0B4E-8430-059647A7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912C50-9482-724D-97F5-94274478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490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672CCB-ECA8-DE44-8CED-925A0ABE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25F21D-0FFC-5D41-96A5-797666B5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6C6E6-10C3-F64E-AB49-AC0ADD91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67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A1F43-FB4C-1640-A374-568AC59C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B2187-B4EE-C34F-B056-7FC17996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05BF7-7019-F74D-837A-BFCEA658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BD476-6EC3-9047-A361-3ACA4FCB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035DC-F518-6F47-91AA-846FBF79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21E27-B9F8-804B-BD46-EE972961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297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9E83-9261-CB4E-8F71-C2EDFB26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079091-DCA6-334A-BC67-ED6540E82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7F8717-5A4B-444F-9AE6-A06AA449A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7A870-AE0D-4B42-9962-92670501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F6DE6-6D9A-4448-AD61-6AE0F04C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7DAB-E907-6E48-80B6-50338869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36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F126C-0051-B440-B9BA-0A864808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0D4C2-854F-6447-809B-1D3F09D5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52F9E-AED9-B64B-8E54-577C1F566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2941-7A21-DD4E-8B89-0EA794D2C672}" type="datetimeFigureOut">
              <a:rPr kumimoji="1" lang="ko-Kore-KR" altLang="en-US" smtClean="0"/>
              <a:t>2021. 1. 3.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825D8-56D5-7247-83E3-E8F03D02E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AF67B-40AD-2441-9B44-18FFD1197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0AEC-D140-974F-909E-5A9C5B4934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731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11.sv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2.png"/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CAB479-F3D8-7D45-9E8D-2B62AC22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61" y="2260600"/>
            <a:ext cx="2235200" cy="116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DBBB70-2FCE-6145-BB8F-66F46709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5" y="1495425"/>
            <a:ext cx="2578100" cy="2438400"/>
          </a:xfrm>
          <a:prstGeom prst="rect">
            <a:avLst/>
          </a:prstGeom>
        </p:spPr>
      </p:pic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07543764-46B1-534E-8937-67EA2D65F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5077" y="2387600"/>
            <a:ext cx="1228895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2B6DC-6492-B04E-BE98-EF68F6268FD0}"/>
              </a:ext>
            </a:extLst>
          </p:cNvPr>
          <p:cNvSpPr txBox="1"/>
          <p:nvPr/>
        </p:nvSpPr>
        <p:spPr>
          <a:xfrm>
            <a:off x="3607408" y="1706602"/>
            <a:ext cx="2024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b="1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Click!</a:t>
            </a:r>
            <a:endParaRPr kumimoji="1" lang="ko-Kore-KR" altLang="en-US" sz="6600" b="1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8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C52364-1B94-F644-875E-28DC83B1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13" y="1467950"/>
            <a:ext cx="2578100" cy="24384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3FC278-5A07-A041-8DCF-67C11A0C6FCA}"/>
              </a:ext>
            </a:extLst>
          </p:cNvPr>
          <p:cNvGrpSpPr/>
          <p:nvPr/>
        </p:nvGrpSpPr>
        <p:grpSpPr>
          <a:xfrm>
            <a:off x="6361053" y="1408328"/>
            <a:ext cx="747555" cy="954330"/>
            <a:chOff x="5962650" y="1388820"/>
            <a:chExt cx="747555" cy="9543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F0F5E48-5280-E349-AC47-22796C9AB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50" y="1681162"/>
              <a:ext cx="661988" cy="6619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7BF90F-09ED-CD47-AE9B-A57ACEC17CD6}"/>
                </a:ext>
              </a:extLst>
            </p:cNvPr>
            <p:cNvSpPr txBox="1"/>
            <p:nvPr/>
          </p:nvSpPr>
          <p:spPr>
            <a:xfrm>
              <a:off x="5974106" y="1388820"/>
              <a:ext cx="736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문제풀기</a:t>
              </a:r>
            </a:p>
          </p:txBody>
        </p:sp>
      </p:grpSp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765883D5-B4B7-914C-B996-64411049A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4831" y="2376121"/>
            <a:ext cx="2093154" cy="9144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70CA8597-BA65-2C43-91E7-E9C49167C242}"/>
              </a:ext>
            </a:extLst>
          </p:cNvPr>
          <p:cNvGrpSpPr/>
          <p:nvPr/>
        </p:nvGrpSpPr>
        <p:grpSpPr>
          <a:xfrm>
            <a:off x="5871491" y="2262462"/>
            <a:ext cx="1926687" cy="1210226"/>
            <a:chOff x="6652738" y="2385095"/>
            <a:chExt cx="1926687" cy="121022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6C12FA5-1E1F-6A46-BD01-AABA88B17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6184" y="2985721"/>
              <a:ext cx="609600" cy="609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8C2F66-94C7-5F4D-8121-F0420DF7DF13}"/>
                </a:ext>
              </a:extLst>
            </p:cNvPr>
            <p:cNvSpPr txBox="1"/>
            <p:nvPr/>
          </p:nvSpPr>
          <p:spPr>
            <a:xfrm>
              <a:off x="7207503" y="2508022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>
                  <a:solidFill>
                    <a:schemeClr val="accent2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노트별로</a:t>
              </a:r>
              <a:r>
                <a:rPr kumimoji="1" lang="ko-KR" altLang="en-US" sz="2000" dirty="0">
                  <a:solidFill>
                    <a:schemeClr val="accent2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 구별</a:t>
              </a:r>
              <a:endParaRPr kumimoji="1" lang="ko-Kore-KR" altLang="en-US" sz="2000">
                <a:solidFill>
                  <a:schemeClr val="accent2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25B6F8-593A-FD48-AA36-740A90E220DD}"/>
                </a:ext>
              </a:extLst>
            </p:cNvPr>
            <p:cNvSpPr txBox="1"/>
            <p:nvPr/>
          </p:nvSpPr>
          <p:spPr>
            <a:xfrm>
              <a:off x="7208537" y="3090466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dirty="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생성시간</a:t>
              </a:r>
              <a:r>
                <a:rPr kumimoji="1" lang="ko-KR" altLang="en-US" sz="2000" dirty="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으로 구별</a:t>
              </a:r>
              <a:endParaRPr kumimoji="1" lang="ko-Kore-KR" altLang="en-US" sz="2000" dirty="0">
                <a:solidFill>
                  <a:srgbClr val="00B0F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6B2F2D2-7067-8141-8AF8-4D58C4D18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52738" y="2385095"/>
              <a:ext cx="609600" cy="60960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EF4FB65C-70BA-2344-9C9C-C31BD529AA72}"/>
                  </a:ext>
                </a:extLst>
              </p14:cNvPr>
              <p14:cNvContentPartPr/>
              <p14:nvPr/>
            </p14:nvContentPartPr>
            <p14:xfrm>
              <a:off x="5611579" y="2097833"/>
              <a:ext cx="2346789" cy="1694632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EF4FB65C-70BA-2344-9C9C-C31BD529AA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3579" y="1989826"/>
                <a:ext cx="2382428" cy="1910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72D95DA9-E54E-8C4C-9452-1A866703F647}"/>
                  </a:ext>
                </a:extLst>
              </p14:cNvPr>
              <p14:cNvContentPartPr/>
              <p14:nvPr/>
            </p14:nvContentPartPr>
            <p14:xfrm>
              <a:off x="9129978" y="2419772"/>
              <a:ext cx="360" cy="36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72D95DA9-E54E-8C4C-9452-1A866703F6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11978" y="231213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21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DD540B6-30B3-2D47-BE0C-81A7556AA834}"/>
              </a:ext>
            </a:extLst>
          </p:cNvPr>
          <p:cNvGrpSpPr/>
          <p:nvPr/>
        </p:nvGrpSpPr>
        <p:grpSpPr>
          <a:xfrm>
            <a:off x="6447377" y="601387"/>
            <a:ext cx="875561" cy="1054346"/>
            <a:chOff x="5888378" y="1288804"/>
            <a:chExt cx="875561" cy="10543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012B6C1-9E98-564B-8FEB-CC89B12EC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2650" y="1681162"/>
              <a:ext cx="661988" cy="6619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09E549-8CC7-0C47-AC72-A7C8F550FB7A}"/>
                </a:ext>
              </a:extLst>
            </p:cNvPr>
            <p:cNvSpPr txBox="1"/>
            <p:nvPr/>
          </p:nvSpPr>
          <p:spPr>
            <a:xfrm>
              <a:off x="5888378" y="1288804"/>
              <a:ext cx="8755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문제풀기</a:t>
              </a:r>
            </a:p>
          </p:txBody>
        </p:sp>
      </p:grpSp>
      <p:pic>
        <p:nvPicPr>
          <p:cNvPr id="18" name="그래픽 17" descr="오른쪽 화살표 윤곽선">
            <a:extLst>
              <a:ext uri="{FF2B5EF4-FFF2-40B4-BE49-F238E27FC236}">
                <a16:creationId xmlns:a16="http://schemas.microsoft.com/office/drawing/2014/main" id="{01CFFBDF-886A-584E-B699-31D297B7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5131" y="2791232"/>
            <a:ext cx="609601" cy="609601"/>
          </a:xfrm>
          <a:prstGeom prst="rect">
            <a:avLst/>
          </a:prstGeom>
        </p:spPr>
      </p:pic>
      <p:pic>
        <p:nvPicPr>
          <p:cNvPr id="19" name="그래픽 18" descr="오른쪽 화살표 윤곽선">
            <a:extLst>
              <a:ext uri="{FF2B5EF4-FFF2-40B4-BE49-F238E27FC236}">
                <a16:creationId xmlns:a16="http://schemas.microsoft.com/office/drawing/2014/main" id="{E71F2FBE-D4EF-F84B-8FD2-310B4FBA2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2531" y="2790614"/>
            <a:ext cx="609601" cy="60960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EFEFA01E-3C96-BA4D-B27B-BFE7A615BF37}"/>
              </a:ext>
            </a:extLst>
          </p:cNvPr>
          <p:cNvGrpSpPr/>
          <p:nvPr/>
        </p:nvGrpSpPr>
        <p:grpSpPr>
          <a:xfrm>
            <a:off x="4284134" y="1627620"/>
            <a:ext cx="1239480" cy="2259009"/>
            <a:chOff x="4298422" y="1584756"/>
            <a:chExt cx="1239480" cy="225900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72421F-8A39-C649-AE6F-74D877E4BB50}"/>
                </a:ext>
              </a:extLst>
            </p:cNvPr>
            <p:cNvGrpSpPr/>
            <p:nvPr/>
          </p:nvGrpSpPr>
          <p:grpSpPr>
            <a:xfrm>
              <a:off x="4636524" y="1951724"/>
              <a:ext cx="633413" cy="1374432"/>
              <a:chOff x="4850842" y="1351642"/>
              <a:chExt cx="633413" cy="137443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586A885-747A-0647-8F3A-5A70E0D8B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4655" y="2116474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282529C-D8C4-4B44-BDFD-953947C07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0842" y="1351642"/>
                <a:ext cx="609600" cy="60960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F44623-9256-2348-BE98-C5E7762016FC}"/>
                </a:ext>
              </a:extLst>
            </p:cNvPr>
            <p:cNvSpPr txBox="1"/>
            <p:nvPr/>
          </p:nvSpPr>
          <p:spPr>
            <a:xfrm>
              <a:off x="4711333" y="2814642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1</a:t>
              </a:r>
              <a:r>
                <a:rPr kumimoji="1" lang="en-US" altLang="ko-KR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5s</a:t>
              </a:r>
              <a:endParaRPr kumimoji="1" lang="ko-Kore-KR" altLang="en-US" sz="2500">
                <a:solidFill>
                  <a:srgbClr val="00B0F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3E36AD-C935-4241-AF9B-253A864A5DDB}"/>
                </a:ext>
              </a:extLst>
            </p:cNvPr>
            <p:cNvSpPr txBox="1"/>
            <p:nvPr/>
          </p:nvSpPr>
          <p:spPr>
            <a:xfrm>
              <a:off x="4466033" y="3187604"/>
              <a:ext cx="9982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시간제한</a:t>
              </a:r>
              <a:endParaRPr kumimoji="1" lang="ko-Kore-KR" altLang="en-US" sz="2500">
                <a:solidFill>
                  <a:srgbClr val="00B0F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F3F29A-4708-074B-BA12-5AB3C320D1D9}"/>
                </a:ext>
              </a:extLst>
            </p:cNvPr>
            <p:cNvSpPr txBox="1"/>
            <p:nvPr/>
          </p:nvSpPr>
          <p:spPr>
            <a:xfrm>
              <a:off x="4669776" y="1584756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문제</a:t>
              </a: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647CAD1-20F5-9A4B-A8DF-A5CCDD57AABC}"/>
                    </a:ext>
                  </a:extLst>
                </p14:cNvPr>
                <p14:cNvContentPartPr/>
                <p14:nvPr/>
              </p14:nvContentPartPr>
              <p14:xfrm>
                <a:off x="4298422" y="2269485"/>
                <a:ext cx="1239480" cy="15742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647CAD1-20F5-9A4B-A8DF-A5CCDD57AA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62782" y="2053845"/>
                  <a:ext cx="1311120" cy="20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2D36DB-EDEB-A046-940F-370D32B24EEB}"/>
              </a:ext>
            </a:extLst>
          </p:cNvPr>
          <p:cNvGrpSpPr/>
          <p:nvPr/>
        </p:nvGrpSpPr>
        <p:grpSpPr>
          <a:xfrm>
            <a:off x="6209004" y="1661727"/>
            <a:ext cx="1239480" cy="2259009"/>
            <a:chOff x="4298422" y="1584756"/>
            <a:chExt cx="1239480" cy="225900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76236B-4E46-204F-8D4C-9A684BD988BB}"/>
                </a:ext>
              </a:extLst>
            </p:cNvPr>
            <p:cNvGrpSpPr/>
            <p:nvPr/>
          </p:nvGrpSpPr>
          <p:grpSpPr>
            <a:xfrm>
              <a:off x="4636524" y="1951724"/>
              <a:ext cx="633413" cy="1374432"/>
              <a:chOff x="4850842" y="1351642"/>
              <a:chExt cx="633413" cy="1374432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15A32A65-7EC0-474C-908B-2A55392DA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4655" y="2116474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3A4F3FE4-35D1-A14E-B0D1-82AB71D4F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0842" y="1351642"/>
                <a:ext cx="609600" cy="609600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14AAF5-2343-C847-9C51-C268855DC207}"/>
                </a:ext>
              </a:extLst>
            </p:cNvPr>
            <p:cNvSpPr txBox="1"/>
            <p:nvPr/>
          </p:nvSpPr>
          <p:spPr>
            <a:xfrm>
              <a:off x="4711333" y="2814642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1</a:t>
              </a:r>
              <a:r>
                <a:rPr kumimoji="1" lang="en-US" altLang="ko-KR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5s</a:t>
              </a:r>
              <a:endParaRPr kumimoji="1" lang="ko-Kore-KR" altLang="en-US" sz="2500">
                <a:solidFill>
                  <a:srgbClr val="00B0F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7AC00B-A337-F849-AE63-950623D5C357}"/>
                </a:ext>
              </a:extLst>
            </p:cNvPr>
            <p:cNvSpPr txBox="1"/>
            <p:nvPr/>
          </p:nvSpPr>
          <p:spPr>
            <a:xfrm>
              <a:off x="4466033" y="3187604"/>
              <a:ext cx="9982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시간제한</a:t>
              </a:r>
              <a:endParaRPr kumimoji="1" lang="ko-Kore-KR" altLang="en-US" sz="2500">
                <a:solidFill>
                  <a:srgbClr val="00B0F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757512-AF88-ED49-B4C0-5B3C95C84557}"/>
                </a:ext>
              </a:extLst>
            </p:cNvPr>
            <p:cNvSpPr txBox="1"/>
            <p:nvPr/>
          </p:nvSpPr>
          <p:spPr>
            <a:xfrm>
              <a:off x="4669776" y="1584756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문제</a:t>
              </a: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5167F40-2341-7C4E-8E09-9D6DA07B63C9}"/>
                    </a:ext>
                  </a:extLst>
                </p14:cNvPr>
                <p14:cNvContentPartPr/>
                <p14:nvPr/>
              </p14:nvContentPartPr>
              <p14:xfrm>
                <a:off x="4298422" y="2269485"/>
                <a:ext cx="1239480" cy="1574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5167F40-2341-7C4E-8E09-9D6DA07B63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62782" y="2053845"/>
                  <a:ext cx="1311120" cy="20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8805083-E38B-ED4F-856F-6E821379F792}"/>
              </a:ext>
            </a:extLst>
          </p:cNvPr>
          <p:cNvGrpSpPr/>
          <p:nvPr/>
        </p:nvGrpSpPr>
        <p:grpSpPr>
          <a:xfrm>
            <a:off x="8070353" y="1728001"/>
            <a:ext cx="1239480" cy="2259009"/>
            <a:chOff x="4298422" y="1584756"/>
            <a:chExt cx="1239480" cy="225900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A2CE8D7-A9B2-A945-9879-E028081AE0E9}"/>
                </a:ext>
              </a:extLst>
            </p:cNvPr>
            <p:cNvGrpSpPr/>
            <p:nvPr/>
          </p:nvGrpSpPr>
          <p:grpSpPr>
            <a:xfrm>
              <a:off x="4636524" y="1951724"/>
              <a:ext cx="633413" cy="1374432"/>
              <a:chOff x="4850842" y="1351642"/>
              <a:chExt cx="633413" cy="137443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2EB7B65-4B3D-CF42-A8CA-80A488DC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4655" y="2116474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925206AA-D686-9C4D-B3AB-9F8DC0F95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0842" y="1351642"/>
                <a:ext cx="609600" cy="6096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69E42F-60F8-BC4B-B665-78416ADD1011}"/>
                </a:ext>
              </a:extLst>
            </p:cNvPr>
            <p:cNvSpPr txBox="1"/>
            <p:nvPr/>
          </p:nvSpPr>
          <p:spPr>
            <a:xfrm>
              <a:off x="4711333" y="2814642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1</a:t>
              </a:r>
              <a:r>
                <a:rPr kumimoji="1" lang="en-US" altLang="ko-KR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5s</a:t>
              </a:r>
              <a:endParaRPr kumimoji="1" lang="ko-Kore-KR" altLang="en-US" sz="2500">
                <a:solidFill>
                  <a:srgbClr val="00B0F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3DD777-7E52-A142-A286-E1EA449A42A6}"/>
                </a:ext>
              </a:extLst>
            </p:cNvPr>
            <p:cNvSpPr txBox="1"/>
            <p:nvPr/>
          </p:nvSpPr>
          <p:spPr>
            <a:xfrm>
              <a:off x="4466033" y="3187604"/>
              <a:ext cx="9982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시간제한</a:t>
              </a:r>
              <a:endParaRPr kumimoji="1" lang="ko-Kore-KR" altLang="en-US" sz="2500">
                <a:solidFill>
                  <a:srgbClr val="00B0F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2B3F22-A08F-D04B-AB31-A3EE477F10D1}"/>
                </a:ext>
              </a:extLst>
            </p:cNvPr>
            <p:cNvSpPr txBox="1"/>
            <p:nvPr/>
          </p:nvSpPr>
          <p:spPr>
            <a:xfrm>
              <a:off x="4669776" y="1584756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문제</a:t>
              </a: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C88FED3-CA56-AF4B-BDE0-30E9CFAB13F7}"/>
                    </a:ext>
                  </a:extLst>
                </p14:cNvPr>
                <p14:cNvContentPartPr/>
                <p14:nvPr/>
              </p14:nvContentPartPr>
              <p14:xfrm>
                <a:off x="4298422" y="2269485"/>
                <a:ext cx="1239480" cy="1574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C88FED3-CA56-AF4B-BDE0-30E9CFAB13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2782" y="2053845"/>
                  <a:ext cx="1311120" cy="200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66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5222E47-AC48-0043-A705-9C695443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40" y="2371703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932299-70E4-294F-8BCB-49F70C5877BD}"/>
              </a:ext>
            </a:extLst>
          </p:cNvPr>
          <p:cNvSpPr txBox="1"/>
          <p:nvPr/>
        </p:nvSpPr>
        <p:spPr>
          <a:xfrm>
            <a:off x="7227837" y="2432811"/>
            <a:ext cx="1248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>
                <a:solidFill>
                  <a:srgbClr val="00B0F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틀린 시간 순</a:t>
            </a:r>
            <a:endParaRPr kumimoji="1" lang="ko-Kore-KR" altLang="en-US" sz="2500">
              <a:solidFill>
                <a:srgbClr val="00B0F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E8E6D74-3907-7D4F-88B4-C837F1067D65}"/>
              </a:ext>
            </a:extLst>
          </p:cNvPr>
          <p:cNvGrpSpPr/>
          <p:nvPr/>
        </p:nvGrpSpPr>
        <p:grpSpPr>
          <a:xfrm>
            <a:off x="4736539" y="1684772"/>
            <a:ext cx="762000" cy="1128968"/>
            <a:chOff x="4622236" y="1627620"/>
            <a:chExt cx="762000" cy="112896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4FC592C-AB9C-514C-AE4E-EAA40E68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2236" y="1994588"/>
              <a:ext cx="609600" cy="609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14EA33-EED8-0A41-B509-AC6E99F04F60}"/>
                </a:ext>
              </a:extLst>
            </p:cNvPr>
            <p:cNvSpPr txBox="1"/>
            <p:nvPr/>
          </p:nvSpPr>
          <p:spPr>
            <a:xfrm>
              <a:off x="4655488" y="1627620"/>
              <a:ext cx="7287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문제들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7DFE7FA-D710-F442-8676-C67459EC3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4636" y="2146988"/>
              <a:ext cx="609600" cy="6096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BB1523-C947-B64F-834B-F2726402BE3D}"/>
              </a:ext>
            </a:extLst>
          </p:cNvPr>
          <p:cNvGrpSpPr/>
          <p:nvPr/>
        </p:nvGrpSpPr>
        <p:grpSpPr>
          <a:xfrm>
            <a:off x="6114972" y="771127"/>
            <a:ext cx="1043073" cy="848127"/>
            <a:chOff x="5700627" y="413935"/>
            <a:chExt cx="1043073" cy="84812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EBFCEAE-F808-3545-BAC4-3522D1240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1200" y="652462"/>
              <a:ext cx="609600" cy="6096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1E420-1BBA-8D4A-BF45-FD68C8A212CD}"/>
                </a:ext>
              </a:extLst>
            </p:cNvPr>
            <p:cNvSpPr txBox="1"/>
            <p:nvPr/>
          </p:nvSpPr>
          <p:spPr>
            <a:xfrm>
              <a:off x="5700627" y="413935"/>
              <a:ext cx="104307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2500">
                  <a:solidFill>
                    <a:srgbClr val="00B0F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오답노트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10691B8-FA49-344C-8DA6-398509352F2D}"/>
              </a:ext>
            </a:extLst>
          </p:cNvPr>
          <p:cNvGrpSpPr/>
          <p:nvPr/>
        </p:nvGrpSpPr>
        <p:grpSpPr>
          <a:xfrm>
            <a:off x="6495877" y="1584303"/>
            <a:ext cx="1039726" cy="790267"/>
            <a:chOff x="5702300" y="3032433"/>
            <a:chExt cx="1039726" cy="79026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67D488D-876E-BB40-A2A8-308B2898A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2300" y="3035300"/>
              <a:ext cx="787400" cy="7874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26BBA28-6556-4B43-A773-E9C9F8644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8463" y="3035300"/>
              <a:ext cx="787400" cy="7874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9077AB4-3856-7847-BF1D-FFAB6E6B1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4626" y="3032433"/>
              <a:ext cx="787400" cy="787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5D6C572-851B-8540-8178-E51BD2152BDA}"/>
              </a:ext>
            </a:extLst>
          </p:cNvPr>
          <p:cNvSpPr txBox="1"/>
          <p:nvPr/>
        </p:nvSpPr>
        <p:spPr>
          <a:xfrm>
            <a:off x="7283277" y="1756061"/>
            <a:ext cx="1248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많이 틀린 순</a:t>
            </a:r>
            <a:endParaRPr kumimoji="1" lang="ko-Kore-KR" altLang="en-US" sz="250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25" name="그래픽 24" descr="오른쪽 화살표 단색으로 채워진">
            <a:extLst>
              <a:ext uri="{FF2B5EF4-FFF2-40B4-BE49-F238E27FC236}">
                <a16:creationId xmlns:a16="http://schemas.microsoft.com/office/drawing/2014/main" id="{7BAA3A75-7DC8-8C4A-9289-62B653EF1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9489" y="189934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0605CA1E-234C-8D49-8F1B-CCD875720B94}"/>
                  </a:ext>
                </a:extLst>
              </p14:cNvPr>
              <p14:cNvContentPartPr/>
              <p14:nvPr/>
            </p14:nvContentPartPr>
            <p14:xfrm>
              <a:off x="4524502" y="1386405"/>
              <a:ext cx="4332600" cy="1936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0605CA1E-234C-8D49-8F1B-CCD875720B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8862" y="1170765"/>
                <a:ext cx="4404240" cy="23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9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26</Words>
  <Application>Microsoft Macintosh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Nanum Pen Script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영호</dc:creator>
  <cp:lastModifiedBy>박 영호</cp:lastModifiedBy>
  <cp:revision>9</cp:revision>
  <dcterms:created xsi:type="dcterms:W3CDTF">2021-01-03T08:47:45Z</dcterms:created>
  <dcterms:modified xsi:type="dcterms:W3CDTF">2021-01-03T12:57:37Z</dcterms:modified>
</cp:coreProperties>
</file>