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c67abb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c67abb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c67abb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c67abb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c67abb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c67abb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d53ffd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d53ffd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Project </a:t>
            </a:r>
            <a:r>
              <a:rPr lang="en"/>
              <a:t>Architecture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Mei Singer, Marianna Natale, Fabio Amado, Kyle Karr, Viet Nguyen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73950" y="1255650"/>
            <a:ext cx="4045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050" y="221963"/>
            <a:ext cx="3135199" cy="46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73950" y="2086951"/>
            <a:ext cx="40452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focuses on creating a sudoku game with images set up as the numbers and a timer to record the time it takes the user to complete the boards.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 Features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3" y="734275"/>
            <a:ext cx="5456132" cy="4219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5"/>
          <p:cNvSpPr txBox="1"/>
          <p:nvPr/>
        </p:nvSpPr>
        <p:spPr>
          <a:xfrm>
            <a:off x="6166575" y="1027750"/>
            <a:ext cx="237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Header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Welcome to our Sudoku Game!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Size Selection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4x4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9x9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Level/Difficulty Selection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Easy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Medium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Difficult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Start Button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Footer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 Features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14682" r="15465" t="0"/>
          <a:stretch/>
        </p:blipFill>
        <p:spPr>
          <a:xfrm>
            <a:off x="563314" y="845400"/>
            <a:ext cx="4290627" cy="38692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6"/>
          <p:cNvSpPr txBox="1"/>
          <p:nvPr/>
        </p:nvSpPr>
        <p:spPr>
          <a:xfrm>
            <a:off x="5131875" y="717525"/>
            <a:ext cx="3327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Menu Dots Button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Header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Submit Button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Instructions text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Timer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Board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squares: set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Blank squares: user input by click and selecting desired input on keypad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Keypad with Input Buttons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Delete Button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Functions by clicking on square and clicking on trash can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450" l="2509" r="4207" t="-1449"/>
          <a:stretch/>
        </p:blipFill>
        <p:spPr>
          <a:xfrm>
            <a:off x="600100" y="855849"/>
            <a:ext cx="1796350" cy="2242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7"/>
          <p:cNvSpPr txBox="1"/>
          <p:nvPr/>
        </p:nvSpPr>
        <p:spPr>
          <a:xfrm>
            <a:off x="2814200" y="743075"/>
            <a:ext cx="6169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Drop Down Dot Menu Button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Home Button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Ends game and goes back to home screen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New Game Button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Prompts a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lert pop up, to confirm that the user would like to end the current game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Clears board and timer, starts a new game with a new board if confirmed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Clear All Button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Prompts alert pop up, to confirm that the user would like to clear all inputs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Clears all user inputs if confirmed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Solver Button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Start button prompts the program to solve the board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Watch button allows user to watch the solving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Speed dial adjusts the speed at which the board is solved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Stop button terminates the program solving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1623" t="0"/>
          <a:stretch/>
        </p:blipFill>
        <p:spPr>
          <a:xfrm>
            <a:off x="600100" y="3213950"/>
            <a:ext cx="2425475" cy="163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