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2" r:id="rId2"/>
    <p:sldId id="263" r:id="rId3"/>
  </p:sldIdLst>
  <p:sldSz cx="40233600" cy="31089600"/>
  <p:notesSz cx="6858000" cy="9144000"/>
  <p:defaultTextStyle>
    <a:defPPr>
      <a:defRPr lang="en-US"/>
    </a:defPPr>
    <a:lvl1pPr algn="l" defTabSz="2035657" rtl="0" fontAlgn="base">
      <a:spcBef>
        <a:spcPct val="0"/>
      </a:spcBef>
      <a:spcAft>
        <a:spcPct val="0"/>
      </a:spcAft>
      <a:defRPr sz="7980" kern="1200">
        <a:solidFill>
          <a:schemeClr val="tx1"/>
        </a:solidFill>
        <a:latin typeface="Arial" charset="0"/>
        <a:ea typeface="ＭＳ Ｐゴシック" charset="-128"/>
        <a:cs typeface="+mn-cs"/>
      </a:defRPr>
    </a:lvl1pPr>
    <a:lvl2pPr marL="2035657" indent="-1611439" algn="l" defTabSz="2035657" rtl="0" fontAlgn="base">
      <a:spcBef>
        <a:spcPct val="0"/>
      </a:spcBef>
      <a:spcAft>
        <a:spcPct val="0"/>
      </a:spcAft>
      <a:defRPr sz="7980" kern="1200">
        <a:solidFill>
          <a:schemeClr val="tx1"/>
        </a:solidFill>
        <a:latin typeface="Arial" charset="0"/>
        <a:ea typeface="ＭＳ Ｐゴシック" charset="-128"/>
        <a:cs typeface="+mn-cs"/>
      </a:defRPr>
    </a:lvl2pPr>
    <a:lvl3pPr marL="4071315" indent="-3222879" algn="l" defTabSz="2035657" rtl="0" fontAlgn="base">
      <a:spcBef>
        <a:spcPct val="0"/>
      </a:spcBef>
      <a:spcAft>
        <a:spcPct val="0"/>
      </a:spcAft>
      <a:defRPr sz="7980" kern="1200">
        <a:solidFill>
          <a:schemeClr val="tx1"/>
        </a:solidFill>
        <a:latin typeface="Arial" charset="0"/>
        <a:ea typeface="ＭＳ Ｐゴシック" charset="-128"/>
        <a:cs typeface="+mn-cs"/>
      </a:defRPr>
    </a:lvl3pPr>
    <a:lvl4pPr marL="6108446" indent="-4835792" algn="l" defTabSz="2035657" rtl="0" fontAlgn="base">
      <a:spcBef>
        <a:spcPct val="0"/>
      </a:spcBef>
      <a:spcAft>
        <a:spcPct val="0"/>
      </a:spcAft>
      <a:defRPr sz="7980" kern="1200">
        <a:solidFill>
          <a:schemeClr val="tx1"/>
        </a:solidFill>
        <a:latin typeface="Arial" charset="0"/>
        <a:ea typeface="ＭＳ Ｐゴシック" charset="-128"/>
        <a:cs typeface="+mn-cs"/>
      </a:defRPr>
    </a:lvl4pPr>
    <a:lvl5pPr marL="8144103" indent="-6447231" algn="l" defTabSz="2035657" rtl="0" fontAlgn="base">
      <a:spcBef>
        <a:spcPct val="0"/>
      </a:spcBef>
      <a:spcAft>
        <a:spcPct val="0"/>
      </a:spcAft>
      <a:defRPr sz="7980" kern="1200">
        <a:solidFill>
          <a:schemeClr val="tx1"/>
        </a:solidFill>
        <a:latin typeface="Arial" charset="0"/>
        <a:ea typeface="ＭＳ Ｐゴシック" charset="-128"/>
        <a:cs typeface="+mn-cs"/>
      </a:defRPr>
    </a:lvl5pPr>
    <a:lvl6pPr marL="2121090" algn="l" defTabSz="848436" rtl="0" eaLnBrk="1" latinLnBrk="0" hangingPunct="1">
      <a:defRPr sz="7980" kern="1200">
        <a:solidFill>
          <a:schemeClr val="tx1"/>
        </a:solidFill>
        <a:latin typeface="Arial" charset="0"/>
        <a:ea typeface="ＭＳ Ｐゴシック" charset="-128"/>
        <a:cs typeface="+mn-cs"/>
      </a:defRPr>
    </a:lvl6pPr>
    <a:lvl7pPr marL="2545310" algn="l" defTabSz="848436" rtl="0" eaLnBrk="1" latinLnBrk="0" hangingPunct="1">
      <a:defRPr sz="7980" kern="1200">
        <a:solidFill>
          <a:schemeClr val="tx1"/>
        </a:solidFill>
        <a:latin typeface="Arial" charset="0"/>
        <a:ea typeface="ＭＳ Ｐゴシック" charset="-128"/>
        <a:cs typeface="+mn-cs"/>
      </a:defRPr>
    </a:lvl7pPr>
    <a:lvl8pPr marL="2969525" algn="l" defTabSz="848436" rtl="0" eaLnBrk="1" latinLnBrk="0" hangingPunct="1">
      <a:defRPr sz="7980" kern="1200">
        <a:solidFill>
          <a:schemeClr val="tx1"/>
        </a:solidFill>
        <a:latin typeface="Arial" charset="0"/>
        <a:ea typeface="ＭＳ Ｐゴシック" charset="-128"/>
        <a:cs typeface="+mn-cs"/>
      </a:defRPr>
    </a:lvl8pPr>
    <a:lvl9pPr marL="3393745" algn="l" defTabSz="848436" rtl="0" eaLnBrk="1" latinLnBrk="0" hangingPunct="1">
      <a:defRPr sz="798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7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4520"/>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41"/>
  </p:normalViewPr>
  <p:slideViewPr>
    <p:cSldViewPr snapToObjects="1">
      <p:cViewPr>
        <p:scale>
          <a:sx n="25" d="100"/>
          <a:sy n="25" d="100"/>
        </p:scale>
        <p:origin x="1672" y="504"/>
      </p:cViewPr>
      <p:guideLst>
        <p:guide orient="horz" pos="9792"/>
        <p:guide pos="126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2B4093B-D43B-7146-A904-62DE1231A0DD}" type="datetime1">
              <a:rPr lang="en-US" altLang="x-none"/>
              <a:pPr/>
              <a:t>5/9/17</a:t>
            </a:fld>
            <a:endParaRPr lang="en-US" altLang="x-none"/>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9F444C-FDF1-EB4E-AFE7-F67E64094E89}"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424219" rtl="0" eaLnBrk="0" fontAlgn="base" hangingPunct="0">
      <a:spcBef>
        <a:spcPct val="30000"/>
      </a:spcBef>
      <a:spcAft>
        <a:spcPct val="0"/>
      </a:spcAft>
      <a:defRPr sz="1114" kern="1200">
        <a:solidFill>
          <a:schemeClr val="tx1"/>
        </a:solidFill>
        <a:latin typeface="+mn-lt"/>
        <a:ea typeface="ＭＳ Ｐゴシック" pitchFamily="-108" charset="-128"/>
        <a:cs typeface="ＭＳ Ｐゴシック" pitchFamily="-108" charset="-128"/>
      </a:defRPr>
    </a:lvl1pPr>
    <a:lvl2pPr marL="424219" algn="l" defTabSz="424219" rtl="0" eaLnBrk="0" fontAlgn="base" hangingPunct="0">
      <a:spcBef>
        <a:spcPct val="30000"/>
      </a:spcBef>
      <a:spcAft>
        <a:spcPct val="0"/>
      </a:spcAft>
      <a:defRPr sz="1114" kern="1200">
        <a:solidFill>
          <a:schemeClr val="tx1"/>
        </a:solidFill>
        <a:latin typeface="+mn-lt"/>
        <a:ea typeface="ＭＳ Ｐゴシック" pitchFamily="-108" charset="-128"/>
        <a:cs typeface="+mn-cs"/>
      </a:defRPr>
    </a:lvl2pPr>
    <a:lvl3pPr marL="848436" algn="l" defTabSz="424219" rtl="0" eaLnBrk="0" fontAlgn="base" hangingPunct="0">
      <a:spcBef>
        <a:spcPct val="30000"/>
      </a:spcBef>
      <a:spcAft>
        <a:spcPct val="0"/>
      </a:spcAft>
      <a:defRPr sz="1114" kern="1200">
        <a:solidFill>
          <a:schemeClr val="tx1"/>
        </a:solidFill>
        <a:latin typeface="+mn-lt"/>
        <a:ea typeface="ＭＳ Ｐゴシック" pitchFamily="-108" charset="-128"/>
        <a:cs typeface="+mn-cs"/>
      </a:defRPr>
    </a:lvl3pPr>
    <a:lvl4pPr marL="1272654" algn="l" defTabSz="424219" rtl="0" eaLnBrk="0" fontAlgn="base" hangingPunct="0">
      <a:spcBef>
        <a:spcPct val="30000"/>
      </a:spcBef>
      <a:spcAft>
        <a:spcPct val="0"/>
      </a:spcAft>
      <a:defRPr sz="1114" kern="1200">
        <a:solidFill>
          <a:schemeClr val="tx1"/>
        </a:solidFill>
        <a:latin typeface="+mn-lt"/>
        <a:ea typeface="ＭＳ Ｐゴシック" pitchFamily="-108" charset="-128"/>
        <a:cs typeface="+mn-cs"/>
      </a:defRPr>
    </a:lvl4pPr>
    <a:lvl5pPr marL="1696872" algn="l" defTabSz="424219" rtl="0" eaLnBrk="0" fontAlgn="base" hangingPunct="0">
      <a:spcBef>
        <a:spcPct val="30000"/>
      </a:spcBef>
      <a:spcAft>
        <a:spcPct val="0"/>
      </a:spcAft>
      <a:defRPr sz="1114" kern="1200">
        <a:solidFill>
          <a:schemeClr val="tx1"/>
        </a:solidFill>
        <a:latin typeface="+mn-lt"/>
        <a:ea typeface="ＭＳ Ｐゴシック" pitchFamily="-108" charset="-128"/>
        <a:cs typeface="+mn-cs"/>
      </a:defRPr>
    </a:lvl5pPr>
    <a:lvl6pPr marL="2121090" algn="l" defTabSz="424219" rtl="0" eaLnBrk="1" latinLnBrk="0" hangingPunct="1">
      <a:defRPr sz="1114" kern="1200">
        <a:solidFill>
          <a:schemeClr val="tx1"/>
        </a:solidFill>
        <a:latin typeface="+mn-lt"/>
        <a:ea typeface="+mn-ea"/>
        <a:cs typeface="+mn-cs"/>
      </a:defRPr>
    </a:lvl6pPr>
    <a:lvl7pPr marL="2545310" algn="l" defTabSz="424219" rtl="0" eaLnBrk="1" latinLnBrk="0" hangingPunct="1">
      <a:defRPr sz="1114" kern="1200">
        <a:solidFill>
          <a:schemeClr val="tx1"/>
        </a:solidFill>
        <a:latin typeface="+mn-lt"/>
        <a:ea typeface="+mn-ea"/>
        <a:cs typeface="+mn-cs"/>
      </a:defRPr>
    </a:lvl7pPr>
    <a:lvl8pPr marL="2969525" algn="l" defTabSz="424219" rtl="0" eaLnBrk="1" latinLnBrk="0" hangingPunct="1">
      <a:defRPr sz="1114" kern="1200">
        <a:solidFill>
          <a:schemeClr val="tx1"/>
        </a:solidFill>
        <a:latin typeface="+mn-lt"/>
        <a:ea typeface="+mn-ea"/>
        <a:cs typeface="+mn-cs"/>
      </a:defRPr>
    </a:lvl8pPr>
    <a:lvl9pPr marL="3393745" algn="l" defTabSz="424219" rtl="0" eaLnBrk="1" latinLnBrk="0" hangingPunct="1">
      <a:defRPr sz="11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3670300"/>
            <a:ext cx="40233600" cy="27851100"/>
          </a:xfrm>
          <a:prstGeom prst="rect">
            <a:avLst/>
          </a:prstGeom>
          <a:solidFill>
            <a:schemeClr val="tx1"/>
          </a:solidFill>
          <a:ln w="9525">
            <a:solidFill>
              <a:srgbClr val="121E32"/>
            </a:solidFill>
            <a:miter lim="800000"/>
            <a:headEnd/>
            <a:tailEnd/>
          </a:ln>
          <a:effectLst>
            <a:outerShdw blurRad="40000" dist="23000" dir="5400000" rotWithShape="0">
              <a:srgbClr val="000000">
                <a:alpha val="34999"/>
              </a:srgbClr>
            </a:outerShdw>
          </a:effectLst>
        </p:spPr>
        <p:txBody>
          <a:bodyPr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endParaRPr lang="x-none" altLang="x-none" sz="7885">
              <a:solidFill>
                <a:srgbClr val="FFFFFF"/>
              </a:solidFill>
            </a:endParaRPr>
          </a:p>
        </p:txBody>
      </p:sp>
      <p:cxnSp>
        <p:nvCxnSpPr>
          <p:cNvPr id="3" name="Straight Connector 2"/>
          <p:cNvCxnSpPr>
            <a:cxnSpLocks noChangeShapeType="1"/>
          </p:cNvCxnSpPr>
          <p:nvPr userDrawn="1"/>
        </p:nvCxnSpPr>
        <p:spPr bwMode="auto">
          <a:xfrm>
            <a:off x="0" y="3814233"/>
            <a:ext cx="41141650" cy="0"/>
          </a:xfrm>
          <a:prstGeom prst="line">
            <a:avLst/>
          </a:prstGeom>
          <a:noFill/>
          <a:ln w="381000">
            <a:solidFill>
              <a:schemeClr val="tx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380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11098" y="1244424"/>
            <a:ext cx="36211404" cy="5181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011098" y="7253640"/>
            <a:ext cx="36211404" cy="2051799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DEA17A85-5E81-D746-BADA-206FEA428E1E}" type="datetime1">
              <a:rPr lang="en-US" altLang="x-none"/>
              <a:pPr/>
              <a:t>5/9/17</a:t>
            </a:fld>
            <a:endParaRPr lang="en-US" altLang="x-none"/>
          </a:p>
        </p:txBody>
      </p:sp>
      <p:sp>
        <p:nvSpPr>
          <p:cNvPr id="5"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FD2FF34F-09FA-C849-90BB-51112C01933F}" type="slidenum">
              <a:rPr lang="en-US" altLang="x-none"/>
              <a:pPr/>
              <a:t>‹#›</a:t>
            </a:fld>
            <a:endParaRPr lang="en-US" altLang="x-none"/>
          </a:p>
        </p:txBody>
      </p:sp>
    </p:spTree>
    <p:extLst>
      <p:ext uri="{BB962C8B-B14F-4D97-AF65-F5344CB8AC3E}">
        <p14:creationId xmlns:p14="http://schemas.microsoft.com/office/powerpoint/2010/main" val="5097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0014332" y="5973233"/>
            <a:ext cx="43453683" cy="1273306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653275" y="5973233"/>
            <a:ext cx="129690497" cy="1273306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889C2C6D-14B0-1649-AD89-0216758F50D1}" type="datetime1">
              <a:rPr lang="en-US" altLang="x-none"/>
              <a:pPr/>
              <a:t>5/9/17</a:t>
            </a:fld>
            <a:endParaRPr lang="en-US" altLang="x-none"/>
          </a:p>
        </p:txBody>
      </p:sp>
      <p:sp>
        <p:nvSpPr>
          <p:cNvPr id="5"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3E7A52D1-F6CE-1940-9723-2617BAAE899F}" type="slidenum">
              <a:rPr lang="en-US" altLang="x-none"/>
              <a:pPr/>
              <a:t>‹#›</a:t>
            </a:fld>
            <a:endParaRPr lang="en-US" altLang="x-none"/>
          </a:p>
        </p:txBody>
      </p:sp>
    </p:spTree>
    <p:extLst>
      <p:ext uri="{BB962C8B-B14F-4D97-AF65-F5344CB8AC3E}">
        <p14:creationId xmlns:p14="http://schemas.microsoft.com/office/powerpoint/2010/main" val="110934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3670300"/>
            <a:ext cx="40233600" cy="27851100"/>
          </a:xfrm>
          <a:prstGeom prst="rect">
            <a:avLst/>
          </a:prstGeom>
          <a:solidFill>
            <a:schemeClr val="tx2"/>
          </a:solidFill>
          <a:ln w="9525">
            <a:solidFill>
              <a:srgbClr val="121E32"/>
            </a:solidFill>
            <a:miter lim="800000"/>
            <a:headEnd/>
            <a:tailEnd/>
          </a:ln>
          <a:effectLst>
            <a:outerShdw blurRad="40000" dist="23000" dir="5400000" rotWithShape="0">
              <a:srgbClr val="000000">
                <a:alpha val="34999"/>
              </a:srgbClr>
            </a:outerShdw>
          </a:effectLst>
        </p:spPr>
        <p:txBody>
          <a:bodyPr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algn="ctr" eaLnBrk="1" hangingPunct="1"/>
            <a:endParaRPr lang="x-none" altLang="x-none" sz="7885">
              <a:solidFill>
                <a:srgbClr val="FFFFFF"/>
              </a:solidFill>
            </a:endParaRPr>
          </a:p>
        </p:txBody>
      </p:sp>
      <p:cxnSp>
        <p:nvCxnSpPr>
          <p:cNvPr id="3" name="Straight Connector 2"/>
          <p:cNvCxnSpPr>
            <a:cxnSpLocks noChangeShapeType="1"/>
          </p:cNvCxnSpPr>
          <p:nvPr userDrawn="1"/>
        </p:nvCxnSpPr>
        <p:spPr bwMode="auto">
          <a:xfrm>
            <a:off x="0" y="3814233"/>
            <a:ext cx="41141650" cy="0"/>
          </a:xfrm>
          <a:prstGeom prst="line">
            <a:avLst/>
          </a:prstGeom>
          <a:noFill/>
          <a:ln w="3810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7" y="19977949"/>
            <a:ext cx="34198560" cy="6174740"/>
          </a:xfrm>
          <a:prstGeom prst="rect">
            <a:avLst/>
          </a:prstGeom>
        </p:spPr>
        <p:txBody>
          <a:bodyPr anchor="t"/>
          <a:lstStyle>
            <a:lvl1pPr algn="l">
              <a:defRPr sz="17602" b="1" cap="all"/>
            </a:lvl1pPr>
          </a:lstStyle>
          <a:p>
            <a:r>
              <a:rPr lang="en-US" smtClean="0"/>
              <a:t>Click to edit Master title style</a:t>
            </a:r>
            <a:endParaRPr lang="en-US"/>
          </a:p>
        </p:txBody>
      </p:sp>
      <p:sp>
        <p:nvSpPr>
          <p:cNvPr id="3" name="Text Placeholder 2"/>
          <p:cNvSpPr>
            <a:spLocks noGrp="1"/>
          </p:cNvSpPr>
          <p:nvPr>
            <p:ph type="body" idx="1"/>
          </p:nvPr>
        </p:nvSpPr>
        <p:spPr>
          <a:xfrm>
            <a:off x="3178177" y="13177101"/>
            <a:ext cx="34198560" cy="6800848"/>
          </a:xfrm>
          <a:prstGeom prst="rect">
            <a:avLst/>
          </a:prstGeom>
        </p:spPr>
        <p:txBody>
          <a:bodyPr anchor="b"/>
          <a:lstStyle>
            <a:lvl1pPr marL="0" indent="0">
              <a:buNone/>
              <a:defRPr sz="8800">
                <a:solidFill>
                  <a:schemeClr val="tx1">
                    <a:tint val="75000"/>
                  </a:schemeClr>
                </a:solidFill>
              </a:defRPr>
            </a:lvl1pPr>
            <a:lvl2pPr marL="2012147" indent="0">
              <a:buNone/>
              <a:defRPr sz="7885">
                <a:solidFill>
                  <a:schemeClr val="tx1">
                    <a:tint val="75000"/>
                  </a:schemeClr>
                </a:solidFill>
              </a:defRPr>
            </a:lvl2pPr>
            <a:lvl3pPr marL="4024296" indent="0">
              <a:buNone/>
              <a:defRPr sz="7060">
                <a:solidFill>
                  <a:schemeClr val="tx1">
                    <a:tint val="75000"/>
                  </a:schemeClr>
                </a:solidFill>
              </a:defRPr>
            </a:lvl3pPr>
            <a:lvl4pPr marL="6036442" indent="0">
              <a:buNone/>
              <a:defRPr sz="6142">
                <a:solidFill>
                  <a:schemeClr val="tx1">
                    <a:tint val="75000"/>
                  </a:schemeClr>
                </a:solidFill>
              </a:defRPr>
            </a:lvl4pPr>
            <a:lvl5pPr marL="8048591" indent="0">
              <a:buNone/>
              <a:defRPr sz="6142">
                <a:solidFill>
                  <a:schemeClr val="tx1">
                    <a:tint val="75000"/>
                  </a:schemeClr>
                </a:solidFill>
              </a:defRPr>
            </a:lvl5pPr>
            <a:lvl6pPr marL="10060740" indent="0">
              <a:buNone/>
              <a:defRPr sz="6142">
                <a:solidFill>
                  <a:schemeClr val="tx1">
                    <a:tint val="75000"/>
                  </a:schemeClr>
                </a:solidFill>
              </a:defRPr>
            </a:lvl6pPr>
            <a:lvl7pPr marL="12072887" indent="0">
              <a:buNone/>
              <a:defRPr sz="6142">
                <a:solidFill>
                  <a:schemeClr val="tx1">
                    <a:tint val="75000"/>
                  </a:schemeClr>
                </a:solidFill>
              </a:defRPr>
            </a:lvl7pPr>
            <a:lvl8pPr marL="14085036" indent="0">
              <a:buNone/>
              <a:defRPr sz="6142">
                <a:solidFill>
                  <a:schemeClr val="tx1">
                    <a:tint val="75000"/>
                  </a:schemeClr>
                </a:solidFill>
              </a:defRPr>
            </a:lvl8pPr>
            <a:lvl9pPr marL="16097182" indent="0">
              <a:buNone/>
              <a:defRPr sz="61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04891A08-05ED-AA4A-9ECD-326FC1195F17}" type="datetime1">
              <a:rPr lang="en-US" altLang="x-none"/>
              <a:pPr/>
              <a:t>5/9/17</a:t>
            </a:fld>
            <a:endParaRPr lang="en-US" altLang="x-none"/>
          </a:p>
        </p:txBody>
      </p:sp>
      <p:sp>
        <p:nvSpPr>
          <p:cNvPr id="5"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68B936D2-F668-FE44-ADAE-DFA3E5B77479}" type="slidenum">
              <a:rPr lang="en-US" altLang="x-none"/>
              <a:pPr/>
              <a:t>‹#›</a:t>
            </a:fld>
            <a:endParaRPr lang="en-US" altLang="x-none"/>
          </a:p>
        </p:txBody>
      </p:sp>
    </p:spTree>
    <p:extLst>
      <p:ext uri="{BB962C8B-B14F-4D97-AF65-F5344CB8AC3E}">
        <p14:creationId xmlns:p14="http://schemas.microsoft.com/office/powerpoint/2010/main" val="2139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1098" y="1244424"/>
            <a:ext cx="36211404" cy="5181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653272" y="34817473"/>
            <a:ext cx="86572090" cy="98486385"/>
          </a:xfrm>
          <a:prstGeom prst="rect">
            <a:avLst/>
          </a:prstGeom>
        </p:spPr>
        <p:txBody>
          <a:bodyPr/>
          <a:lstStyle>
            <a:lvl1pPr>
              <a:defRPr sz="12287"/>
            </a:lvl1pPr>
            <a:lvl2pPr>
              <a:defRPr sz="10542"/>
            </a:lvl2pPr>
            <a:lvl3pPr>
              <a:defRPr sz="8800"/>
            </a:lvl3pPr>
            <a:lvl4pPr>
              <a:defRPr sz="7885"/>
            </a:lvl4pPr>
            <a:lvl5pPr>
              <a:defRPr sz="7885"/>
            </a:lvl5pPr>
            <a:lvl6pPr>
              <a:defRPr sz="7885"/>
            </a:lvl6pPr>
            <a:lvl7pPr>
              <a:defRPr sz="7885"/>
            </a:lvl7pPr>
            <a:lvl8pPr>
              <a:defRPr sz="7885"/>
            </a:lvl8pPr>
            <a:lvl9pPr>
              <a:defRPr sz="78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6895922" y="34817473"/>
            <a:ext cx="86572090" cy="98486385"/>
          </a:xfrm>
          <a:prstGeom prst="rect">
            <a:avLst/>
          </a:prstGeom>
        </p:spPr>
        <p:txBody>
          <a:bodyPr/>
          <a:lstStyle>
            <a:lvl1pPr>
              <a:defRPr sz="12287"/>
            </a:lvl1pPr>
            <a:lvl2pPr>
              <a:defRPr sz="10542"/>
            </a:lvl2pPr>
            <a:lvl3pPr>
              <a:defRPr sz="8800"/>
            </a:lvl3pPr>
            <a:lvl4pPr>
              <a:defRPr sz="7885"/>
            </a:lvl4pPr>
            <a:lvl5pPr>
              <a:defRPr sz="7885"/>
            </a:lvl5pPr>
            <a:lvl6pPr>
              <a:defRPr sz="7885"/>
            </a:lvl6pPr>
            <a:lvl7pPr>
              <a:defRPr sz="7885"/>
            </a:lvl7pPr>
            <a:lvl8pPr>
              <a:defRPr sz="7885"/>
            </a:lvl8pPr>
            <a:lvl9pPr>
              <a:defRPr sz="78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617C57AB-1898-4649-968F-1C118420A322}" type="datetime1">
              <a:rPr lang="en-US" altLang="x-none"/>
              <a:pPr/>
              <a:t>5/9/17</a:t>
            </a:fld>
            <a:endParaRPr lang="en-US" altLang="x-none"/>
          </a:p>
        </p:txBody>
      </p:sp>
      <p:sp>
        <p:nvSpPr>
          <p:cNvPr id="6"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5A75AB47-B2BB-E94A-ADFC-9ECD67DE70D0}" type="slidenum">
              <a:rPr lang="en-US" altLang="x-none"/>
              <a:pPr/>
              <a:t>‹#›</a:t>
            </a:fld>
            <a:endParaRPr lang="en-US" altLang="x-none"/>
          </a:p>
        </p:txBody>
      </p:sp>
    </p:spTree>
    <p:extLst>
      <p:ext uri="{BB962C8B-B14F-4D97-AF65-F5344CB8AC3E}">
        <p14:creationId xmlns:p14="http://schemas.microsoft.com/office/powerpoint/2010/main" val="99989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680" y="1245025"/>
            <a:ext cx="36210240" cy="5181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5" y="6959178"/>
            <a:ext cx="17776827" cy="2900255"/>
          </a:xfrm>
          <a:prstGeom prst="rect">
            <a:avLst/>
          </a:prstGeom>
        </p:spPr>
        <p:txBody>
          <a:bodyPr anchor="b"/>
          <a:lstStyle>
            <a:lvl1pPr marL="0" indent="0">
              <a:buNone/>
              <a:defRPr sz="10542" b="1"/>
            </a:lvl1pPr>
            <a:lvl2pPr marL="2012147" indent="0">
              <a:buNone/>
              <a:defRPr sz="8800" b="1"/>
            </a:lvl2pPr>
            <a:lvl3pPr marL="4024296" indent="0">
              <a:buNone/>
              <a:defRPr sz="7885" b="1"/>
            </a:lvl3pPr>
            <a:lvl4pPr marL="6036442" indent="0">
              <a:buNone/>
              <a:defRPr sz="7060" b="1"/>
            </a:lvl4pPr>
            <a:lvl5pPr marL="8048591" indent="0">
              <a:buNone/>
              <a:defRPr sz="7060" b="1"/>
            </a:lvl5pPr>
            <a:lvl6pPr marL="10060740" indent="0">
              <a:buNone/>
              <a:defRPr sz="7060" b="1"/>
            </a:lvl6pPr>
            <a:lvl7pPr marL="12072887" indent="0">
              <a:buNone/>
              <a:defRPr sz="7060" b="1"/>
            </a:lvl7pPr>
            <a:lvl8pPr marL="14085036" indent="0">
              <a:buNone/>
              <a:defRPr sz="7060" b="1"/>
            </a:lvl8pPr>
            <a:lvl9pPr marL="16097182" indent="0">
              <a:buNone/>
              <a:defRPr sz="7060" b="1"/>
            </a:lvl9pPr>
          </a:lstStyle>
          <a:p>
            <a:pPr lvl="0"/>
            <a:r>
              <a:rPr lang="en-US" smtClean="0"/>
              <a:t>Click to edit Master text styles</a:t>
            </a:r>
          </a:p>
        </p:txBody>
      </p:sp>
      <p:sp>
        <p:nvSpPr>
          <p:cNvPr id="4" name="Content Placeholder 3"/>
          <p:cNvSpPr>
            <a:spLocks noGrp="1"/>
          </p:cNvSpPr>
          <p:nvPr>
            <p:ph sz="half" idx="2"/>
          </p:nvPr>
        </p:nvSpPr>
        <p:spPr>
          <a:xfrm>
            <a:off x="2011685" y="9859433"/>
            <a:ext cx="17776827" cy="17912505"/>
          </a:xfrm>
          <a:prstGeom prst="rect">
            <a:avLst/>
          </a:prstGeom>
        </p:spPr>
        <p:txBody>
          <a:bodyPr/>
          <a:lstStyle>
            <a:lvl1pPr>
              <a:defRPr sz="10542"/>
            </a:lvl1pPr>
            <a:lvl2pPr>
              <a:defRPr sz="8800"/>
            </a:lvl2pPr>
            <a:lvl3pPr>
              <a:defRPr sz="7885"/>
            </a:lvl3pPr>
            <a:lvl4pPr>
              <a:defRPr sz="7060"/>
            </a:lvl4pPr>
            <a:lvl5pPr>
              <a:defRPr sz="7060"/>
            </a:lvl5pPr>
            <a:lvl6pPr>
              <a:defRPr sz="7060"/>
            </a:lvl6pPr>
            <a:lvl7pPr>
              <a:defRPr sz="7060"/>
            </a:lvl7pPr>
            <a:lvl8pPr>
              <a:defRPr sz="7060"/>
            </a:lvl8pPr>
            <a:lvl9pPr>
              <a:defRPr sz="70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2" y="6959178"/>
            <a:ext cx="17783810" cy="2900255"/>
          </a:xfrm>
          <a:prstGeom prst="rect">
            <a:avLst/>
          </a:prstGeom>
        </p:spPr>
        <p:txBody>
          <a:bodyPr anchor="b"/>
          <a:lstStyle>
            <a:lvl1pPr marL="0" indent="0">
              <a:buNone/>
              <a:defRPr sz="10542" b="1"/>
            </a:lvl1pPr>
            <a:lvl2pPr marL="2012147" indent="0">
              <a:buNone/>
              <a:defRPr sz="8800" b="1"/>
            </a:lvl2pPr>
            <a:lvl3pPr marL="4024296" indent="0">
              <a:buNone/>
              <a:defRPr sz="7885" b="1"/>
            </a:lvl3pPr>
            <a:lvl4pPr marL="6036442" indent="0">
              <a:buNone/>
              <a:defRPr sz="7060" b="1"/>
            </a:lvl4pPr>
            <a:lvl5pPr marL="8048591" indent="0">
              <a:buNone/>
              <a:defRPr sz="7060" b="1"/>
            </a:lvl5pPr>
            <a:lvl6pPr marL="10060740" indent="0">
              <a:buNone/>
              <a:defRPr sz="7060" b="1"/>
            </a:lvl6pPr>
            <a:lvl7pPr marL="12072887" indent="0">
              <a:buNone/>
              <a:defRPr sz="7060" b="1"/>
            </a:lvl7pPr>
            <a:lvl8pPr marL="14085036" indent="0">
              <a:buNone/>
              <a:defRPr sz="7060" b="1"/>
            </a:lvl8pPr>
            <a:lvl9pPr marL="16097182" indent="0">
              <a:buNone/>
              <a:defRPr sz="7060" b="1"/>
            </a:lvl9pPr>
          </a:lstStyle>
          <a:p>
            <a:pPr lvl="0"/>
            <a:r>
              <a:rPr lang="en-US" smtClean="0"/>
              <a:t>Click to edit Master text styles</a:t>
            </a:r>
          </a:p>
        </p:txBody>
      </p:sp>
      <p:sp>
        <p:nvSpPr>
          <p:cNvPr id="6" name="Content Placeholder 5"/>
          <p:cNvSpPr>
            <a:spLocks noGrp="1"/>
          </p:cNvSpPr>
          <p:nvPr>
            <p:ph sz="quarter" idx="4"/>
          </p:nvPr>
        </p:nvSpPr>
        <p:spPr>
          <a:xfrm>
            <a:off x="20438112" y="9859433"/>
            <a:ext cx="17783810" cy="17912505"/>
          </a:xfrm>
          <a:prstGeom prst="rect">
            <a:avLst/>
          </a:prstGeom>
        </p:spPr>
        <p:txBody>
          <a:bodyPr/>
          <a:lstStyle>
            <a:lvl1pPr>
              <a:defRPr sz="10542"/>
            </a:lvl1pPr>
            <a:lvl2pPr>
              <a:defRPr sz="8800"/>
            </a:lvl2pPr>
            <a:lvl3pPr>
              <a:defRPr sz="7885"/>
            </a:lvl3pPr>
            <a:lvl4pPr>
              <a:defRPr sz="7060"/>
            </a:lvl4pPr>
            <a:lvl5pPr>
              <a:defRPr sz="7060"/>
            </a:lvl5pPr>
            <a:lvl6pPr>
              <a:defRPr sz="7060"/>
            </a:lvl6pPr>
            <a:lvl7pPr>
              <a:defRPr sz="7060"/>
            </a:lvl7pPr>
            <a:lvl8pPr>
              <a:defRPr sz="7060"/>
            </a:lvl8pPr>
            <a:lvl9pPr>
              <a:defRPr sz="70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45743FB8-3CCD-0B47-807A-878709D2CEB2}" type="datetime1">
              <a:rPr lang="en-US" altLang="x-none"/>
              <a:pPr/>
              <a:t>5/9/17</a:t>
            </a:fld>
            <a:endParaRPr lang="en-US" altLang="x-none"/>
          </a:p>
        </p:txBody>
      </p:sp>
      <p:sp>
        <p:nvSpPr>
          <p:cNvPr id="8"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189A8143-0925-BA4A-B856-A206F60F27F6}" type="slidenum">
              <a:rPr lang="en-US" altLang="x-none"/>
              <a:pPr/>
              <a:t>‹#›</a:t>
            </a:fld>
            <a:endParaRPr lang="en-US" altLang="x-none"/>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1098" y="1244424"/>
            <a:ext cx="36211404" cy="51816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6D350FDB-7FD0-B041-8BC2-C4013EE8DAB2}" type="datetime1">
              <a:rPr lang="en-US" altLang="x-none"/>
              <a:pPr/>
              <a:t>5/9/17</a:t>
            </a:fld>
            <a:endParaRPr lang="en-US" altLang="x-none"/>
          </a:p>
        </p:txBody>
      </p:sp>
      <p:sp>
        <p:nvSpPr>
          <p:cNvPr id="4"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5"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8A762879-DD1F-8C40-B985-08F34496EFEE}" type="slidenum">
              <a:rPr lang="en-US" altLang="x-none"/>
              <a:pPr/>
              <a:t>‹#›</a:t>
            </a:fld>
            <a:endParaRPr lang="en-US" altLang="x-none"/>
          </a:p>
        </p:txBody>
      </p:sp>
    </p:spTree>
    <p:extLst>
      <p:ext uri="{BB962C8B-B14F-4D97-AF65-F5344CB8AC3E}">
        <p14:creationId xmlns:p14="http://schemas.microsoft.com/office/powerpoint/2010/main" val="84672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021F8403-A3C5-EB4C-B3A2-959161583CBE}" type="datetime1">
              <a:rPr lang="en-US" altLang="x-none"/>
              <a:pPr/>
              <a:t>5/9/17</a:t>
            </a:fld>
            <a:endParaRPr lang="en-US" altLang="x-none"/>
          </a:p>
        </p:txBody>
      </p:sp>
      <p:sp>
        <p:nvSpPr>
          <p:cNvPr id="3"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4"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EC404AD1-5376-5045-9E68-2F3334A19611}" type="slidenum">
              <a:rPr lang="en-US" altLang="x-none"/>
              <a:pPr/>
              <a:t>‹#›</a:t>
            </a:fld>
            <a:endParaRPr lang="en-US" altLang="x-none"/>
          </a:p>
        </p:txBody>
      </p:sp>
    </p:spTree>
    <p:extLst>
      <p:ext uri="{BB962C8B-B14F-4D97-AF65-F5344CB8AC3E}">
        <p14:creationId xmlns:p14="http://schemas.microsoft.com/office/powerpoint/2010/main" val="160268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5" y="1237827"/>
            <a:ext cx="13236577" cy="5267960"/>
          </a:xfrm>
          <a:prstGeom prst="rect">
            <a:avLst/>
          </a:prstGeom>
        </p:spPr>
        <p:txBody>
          <a:bodyPr anchor="b"/>
          <a:lstStyle>
            <a:lvl1pPr algn="l">
              <a:defRPr sz="8800" b="1"/>
            </a:lvl1pPr>
          </a:lstStyle>
          <a:p>
            <a:r>
              <a:rPr lang="en-US" smtClean="0"/>
              <a:t>Click to edit Master title style</a:t>
            </a:r>
            <a:endParaRPr lang="en-US"/>
          </a:p>
        </p:txBody>
      </p:sp>
      <p:sp>
        <p:nvSpPr>
          <p:cNvPr id="3" name="Content Placeholder 2"/>
          <p:cNvSpPr>
            <a:spLocks noGrp="1"/>
          </p:cNvSpPr>
          <p:nvPr>
            <p:ph idx="1"/>
          </p:nvPr>
        </p:nvSpPr>
        <p:spPr>
          <a:xfrm>
            <a:off x="15730220" y="1237829"/>
            <a:ext cx="22491700" cy="26534112"/>
          </a:xfrm>
          <a:prstGeom prst="rect">
            <a:avLst/>
          </a:prstGeom>
        </p:spPr>
        <p:txBody>
          <a:bodyPr/>
          <a:lstStyle>
            <a:lvl1pPr>
              <a:defRPr sz="14117"/>
            </a:lvl1pPr>
            <a:lvl2pPr>
              <a:defRPr sz="12287"/>
            </a:lvl2pPr>
            <a:lvl3pPr>
              <a:defRPr sz="10542"/>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5" y="6505789"/>
            <a:ext cx="13236577" cy="21266152"/>
          </a:xfrm>
          <a:prstGeom prst="rect">
            <a:avLst/>
          </a:prstGeom>
        </p:spPr>
        <p:txBody>
          <a:bodyPr/>
          <a:lstStyle>
            <a:lvl1pPr marL="0" indent="0">
              <a:buNone/>
              <a:defRPr sz="6142"/>
            </a:lvl1pPr>
            <a:lvl2pPr marL="2012147" indent="0">
              <a:buNone/>
              <a:defRPr sz="5317"/>
            </a:lvl2pPr>
            <a:lvl3pPr marL="4024296" indent="0">
              <a:buNone/>
              <a:defRPr sz="4400"/>
            </a:lvl3pPr>
            <a:lvl4pPr marL="6036442" indent="0">
              <a:buNone/>
              <a:defRPr sz="3942"/>
            </a:lvl4pPr>
            <a:lvl5pPr marL="8048591" indent="0">
              <a:buNone/>
              <a:defRPr sz="3942"/>
            </a:lvl5pPr>
            <a:lvl6pPr marL="10060740" indent="0">
              <a:buNone/>
              <a:defRPr sz="3942"/>
            </a:lvl6pPr>
            <a:lvl7pPr marL="12072887" indent="0">
              <a:buNone/>
              <a:defRPr sz="3942"/>
            </a:lvl7pPr>
            <a:lvl8pPr marL="14085036" indent="0">
              <a:buNone/>
              <a:defRPr sz="3942"/>
            </a:lvl8pPr>
            <a:lvl9pPr marL="16097182" indent="0">
              <a:buNone/>
              <a:defRPr sz="3942"/>
            </a:lvl9pPr>
          </a:lstStyle>
          <a:p>
            <a:pPr lvl="0"/>
            <a:r>
              <a:rPr lang="en-US" smtClean="0"/>
              <a:t>Click to edit Master text styles</a:t>
            </a:r>
          </a:p>
        </p:txBody>
      </p:sp>
      <p:sp>
        <p:nvSpPr>
          <p:cNvPr id="5"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2F32683C-503A-9645-95D7-C2F14E0DD983}" type="datetime1">
              <a:rPr lang="en-US" altLang="x-none"/>
              <a:pPr/>
              <a:t>5/9/17</a:t>
            </a:fld>
            <a:endParaRPr lang="en-US" altLang="x-none"/>
          </a:p>
        </p:txBody>
      </p:sp>
      <p:sp>
        <p:nvSpPr>
          <p:cNvPr id="6"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4D0474D8-30FE-D545-9B7F-9498B3A50B51}" type="slidenum">
              <a:rPr lang="en-US" altLang="x-none"/>
              <a:pPr/>
              <a:t>‹#›</a:t>
            </a:fld>
            <a:endParaRPr lang="en-US" altLang="x-none"/>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7" y="21762720"/>
            <a:ext cx="24140160" cy="2569212"/>
          </a:xfrm>
          <a:prstGeom prst="rect">
            <a:avLst/>
          </a:prstGeom>
        </p:spPr>
        <p:txBody>
          <a:bodyPr anchor="b"/>
          <a:lstStyle>
            <a:lvl1pPr algn="l">
              <a:defRPr sz="8800" b="1"/>
            </a:lvl1pPr>
          </a:lstStyle>
          <a:p>
            <a:r>
              <a:rPr lang="en-US" smtClean="0"/>
              <a:t>Click to edit Master title style</a:t>
            </a:r>
            <a:endParaRPr lang="en-US"/>
          </a:p>
        </p:txBody>
      </p:sp>
      <p:sp>
        <p:nvSpPr>
          <p:cNvPr id="3" name="Picture Placeholder 2"/>
          <p:cNvSpPr>
            <a:spLocks noGrp="1"/>
          </p:cNvSpPr>
          <p:nvPr>
            <p:ph type="pic" idx="1"/>
          </p:nvPr>
        </p:nvSpPr>
        <p:spPr>
          <a:xfrm>
            <a:off x="7886067" y="2777913"/>
            <a:ext cx="24140160" cy="18653760"/>
          </a:xfrm>
          <a:prstGeom prst="rect">
            <a:avLst/>
          </a:prstGeom>
        </p:spPr>
        <p:txBody>
          <a:bodyPr rtlCol="0">
            <a:normAutofit/>
          </a:bodyPr>
          <a:lstStyle>
            <a:lvl1pPr marL="0" indent="0">
              <a:buNone/>
              <a:defRPr sz="14117"/>
            </a:lvl1pPr>
            <a:lvl2pPr marL="2012147" indent="0">
              <a:buNone/>
              <a:defRPr sz="12287"/>
            </a:lvl2pPr>
            <a:lvl3pPr marL="4024296" indent="0">
              <a:buNone/>
              <a:defRPr sz="10542"/>
            </a:lvl3pPr>
            <a:lvl4pPr marL="6036442" indent="0">
              <a:buNone/>
              <a:defRPr sz="8800"/>
            </a:lvl4pPr>
            <a:lvl5pPr marL="8048591" indent="0">
              <a:buNone/>
              <a:defRPr sz="8800"/>
            </a:lvl5pPr>
            <a:lvl6pPr marL="10060740" indent="0">
              <a:buNone/>
              <a:defRPr sz="8800"/>
            </a:lvl6pPr>
            <a:lvl7pPr marL="12072887" indent="0">
              <a:buNone/>
              <a:defRPr sz="8800"/>
            </a:lvl7pPr>
            <a:lvl8pPr marL="14085036" indent="0">
              <a:buNone/>
              <a:defRPr sz="8800"/>
            </a:lvl8pPr>
            <a:lvl9pPr marL="16097182" indent="0">
              <a:buNone/>
              <a:defRPr sz="8800"/>
            </a:lvl9pPr>
          </a:lstStyle>
          <a:p>
            <a:pPr lvl="0"/>
            <a:endParaRPr lang="en-US" noProof="0"/>
          </a:p>
        </p:txBody>
      </p:sp>
      <p:sp>
        <p:nvSpPr>
          <p:cNvPr id="4" name="Text Placeholder 3"/>
          <p:cNvSpPr>
            <a:spLocks noGrp="1"/>
          </p:cNvSpPr>
          <p:nvPr>
            <p:ph type="body" sz="half" idx="2"/>
          </p:nvPr>
        </p:nvSpPr>
        <p:spPr>
          <a:xfrm>
            <a:off x="7886067" y="24331932"/>
            <a:ext cx="24140160" cy="3648708"/>
          </a:xfrm>
          <a:prstGeom prst="rect">
            <a:avLst/>
          </a:prstGeom>
        </p:spPr>
        <p:txBody>
          <a:bodyPr/>
          <a:lstStyle>
            <a:lvl1pPr marL="0" indent="0">
              <a:buNone/>
              <a:defRPr sz="6142"/>
            </a:lvl1pPr>
            <a:lvl2pPr marL="2012147" indent="0">
              <a:buNone/>
              <a:defRPr sz="5317"/>
            </a:lvl2pPr>
            <a:lvl3pPr marL="4024296" indent="0">
              <a:buNone/>
              <a:defRPr sz="4400"/>
            </a:lvl3pPr>
            <a:lvl4pPr marL="6036442" indent="0">
              <a:buNone/>
              <a:defRPr sz="3942"/>
            </a:lvl4pPr>
            <a:lvl5pPr marL="8048591" indent="0">
              <a:buNone/>
              <a:defRPr sz="3942"/>
            </a:lvl5pPr>
            <a:lvl6pPr marL="10060740" indent="0">
              <a:buNone/>
              <a:defRPr sz="3942"/>
            </a:lvl6pPr>
            <a:lvl7pPr marL="12072887" indent="0">
              <a:buNone/>
              <a:defRPr sz="3942"/>
            </a:lvl7pPr>
            <a:lvl8pPr marL="14085036" indent="0">
              <a:buNone/>
              <a:defRPr sz="3942"/>
            </a:lvl8pPr>
            <a:lvl9pPr marL="16097182" indent="0">
              <a:buNone/>
              <a:defRPr sz="3942"/>
            </a:lvl9pPr>
          </a:lstStyle>
          <a:p>
            <a:pPr lvl="0"/>
            <a:r>
              <a:rPr lang="en-US" smtClean="0"/>
              <a:t>Click to edit Master text styles</a:t>
            </a:r>
          </a:p>
        </p:txBody>
      </p:sp>
      <p:sp>
        <p:nvSpPr>
          <p:cNvPr id="5" name="Date Placeholder 3"/>
          <p:cNvSpPr>
            <a:spLocks noGrp="1"/>
          </p:cNvSpPr>
          <p:nvPr>
            <p:ph type="dt" sz="half" idx="10"/>
          </p:nvPr>
        </p:nvSpPr>
        <p:spPr>
          <a:xfrm>
            <a:off x="20110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013BE6CB-C79E-1549-9217-7CD3D012A59E}" type="datetime1">
              <a:rPr lang="en-US" altLang="x-none"/>
              <a:pPr/>
              <a:t>5/9/17</a:t>
            </a:fld>
            <a:endParaRPr lang="en-US" altLang="x-none"/>
          </a:p>
        </p:txBody>
      </p:sp>
      <p:sp>
        <p:nvSpPr>
          <p:cNvPr id="6" name="Footer Placeholder 4"/>
          <p:cNvSpPr>
            <a:spLocks noGrp="1"/>
          </p:cNvSpPr>
          <p:nvPr>
            <p:ph type="ftr" sz="quarter" idx="11"/>
          </p:nvPr>
        </p:nvSpPr>
        <p:spPr>
          <a:xfrm>
            <a:off x="13745898" y="28815154"/>
            <a:ext cx="12741804" cy="1655233"/>
          </a:xfrm>
          <a:prstGeom prst="rect">
            <a:avLst/>
          </a:prstGeom>
        </p:spPr>
        <p:txBody>
          <a:bodyPr/>
          <a:lstStyle>
            <a:lvl1pPr>
              <a:defRPr>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28833498" y="28815154"/>
            <a:ext cx="9389004" cy="1655233"/>
          </a:xfrm>
          <a:prstGeom prst="rect">
            <a:avLst/>
          </a:prstGeom>
        </p:spPr>
        <p:txBody>
          <a:bodyPr vert="horz" wrap="square" lIns="91440" tIns="45720" rIns="91440" bIns="45720" numCol="1" anchor="t" anchorCtr="0" compatLnSpc="1">
            <a:prstTxWarp prst="textNoShape">
              <a:avLst/>
            </a:prstTxWarp>
          </a:bodyPr>
          <a:lstStyle>
            <a:lvl1pPr>
              <a:defRPr/>
            </a:lvl1pPr>
          </a:lstStyle>
          <a:p>
            <a:fld id="{BF565A33-82B0-5B48-AA74-C0E747A91769}" type="slidenum">
              <a:rPr lang="en-US" altLang="x-none"/>
              <a:pPr/>
              <a:t>‹#›</a:t>
            </a:fld>
            <a:endParaRPr lang="en-US" altLang="x-none"/>
          </a:p>
        </p:txBody>
      </p:sp>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011565" rtl="0" eaLnBrk="0" fontAlgn="base" hangingPunct="0">
        <a:spcBef>
          <a:spcPct val="0"/>
        </a:spcBef>
        <a:spcAft>
          <a:spcPct val="0"/>
        </a:spcAft>
        <a:defRPr sz="19342" kern="1200">
          <a:solidFill>
            <a:schemeClr val="tx1"/>
          </a:solidFill>
          <a:latin typeface="+mj-lt"/>
          <a:ea typeface="ＭＳ Ｐゴシック" pitchFamily="-108" charset="-128"/>
          <a:cs typeface="ＭＳ Ｐゴシック" pitchFamily="-108" charset="-128"/>
        </a:defRPr>
      </a:lvl1pPr>
      <a:lvl2pPr algn="ctr" defTabSz="2011565" rtl="0" eaLnBrk="0" fontAlgn="base" hangingPunct="0">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2pPr>
      <a:lvl3pPr algn="ctr" defTabSz="2011565" rtl="0" eaLnBrk="0" fontAlgn="base" hangingPunct="0">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3pPr>
      <a:lvl4pPr algn="ctr" defTabSz="2011565" rtl="0" eaLnBrk="0" fontAlgn="base" hangingPunct="0">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4pPr>
      <a:lvl5pPr algn="ctr" defTabSz="2011565" rtl="0" eaLnBrk="0" fontAlgn="base" hangingPunct="0">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5pPr>
      <a:lvl6pPr marL="419199" algn="ctr" defTabSz="2011565" rtl="0" fontAlgn="base">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6pPr>
      <a:lvl7pPr marL="838393" algn="ctr" defTabSz="2011565" rtl="0" fontAlgn="base">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7pPr>
      <a:lvl8pPr marL="1257592" algn="ctr" defTabSz="2011565" rtl="0" fontAlgn="base">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8pPr>
      <a:lvl9pPr marL="1676790" algn="ctr" defTabSz="2011565" rtl="0" fontAlgn="base">
        <a:spcBef>
          <a:spcPct val="0"/>
        </a:spcBef>
        <a:spcAft>
          <a:spcPct val="0"/>
        </a:spcAft>
        <a:defRPr sz="19342">
          <a:solidFill>
            <a:schemeClr val="tx1"/>
          </a:solidFill>
          <a:latin typeface="Arial" pitchFamily="-108" charset="0"/>
          <a:ea typeface="ＭＳ Ｐゴシック" pitchFamily="-108" charset="-128"/>
          <a:cs typeface="ＭＳ Ｐゴシック" pitchFamily="-108" charset="-128"/>
        </a:defRPr>
      </a:lvl9pPr>
    </p:titleStyle>
    <p:bodyStyle>
      <a:lvl1pPr marL="1507946" indent="-1507946" algn="l" defTabSz="2011565" rtl="0" eaLnBrk="0" fontAlgn="base" hangingPunct="0">
        <a:spcBef>
          <a:spcPct val="20000"/>
        </a:spcBef>
        <a:spcAft>
          <a:spcPct val="0"/>
        </a:spcAft>
        <a:buFont typeface="Arial" charset="0"/>
        <a:buChar char="•"/>
        <a:defRPr sz="14117" kern="1200">
          <a:solidFill>
            <a:schemeClr val="tx1"/>
          </a:solidFill>
          <a:latin typeface="+mn-lt"/>
          <a:ea typeface="ＭＳ Ｐゴシック" pitchFamily="-108" charset="-128"/>
          <a:cs typeface="ＭＳ Ｐゴシック" pitchFamily="-108" charset="-128"/>
        </a:defRPr>
      </a:lvl1pPr>
      <a:lvl2pPr marL="3269158" indent="-1257592" algn="l" defTabSz="2011565" rtl="0" eaLnBrk="0" fontAlgn="base" hangingPunct="0">
        <a:spcBef>
          <a:spcPct val="20000"/>
        </a:spcBef>
        <a:spcAft>
          <a:spcPct val="0"/>
        </a:spcAft>
        <a:buFont typeface="Arial" charset="0"/>
        <a:buChar char="–"/>
        <a:defRPr sz="12287" kern="1200">
          <a:solidFill>
            <a:schemeClr val="tx1"/>
          </a:solidFill>
          <a:latin typeface="+mn-lt"/>
          <a:ea typeface="ＭＳ Ｐゴシック" pitchFamily="-108" charset="-128"/>
          <a:cs typeface="+mn-cs"/>
        </a:defRPr>
      </a:lvl2pPr>
      <a:lvl3pPr marL="5030370" indent="-1005782" algn="l" defTabSz="2011565" rtl="0" eaLnBrk="0" fontAlgn="base" hangingPunct="0">
        <a:spcBef>
          <a:spcPct val="20000"/>
        </a:spcBef>
        <a:spcAft>
          <a:spcPct val="0"/>
        </a:spcAft>
        <a:buFont typeface="Arial" charset="0"/>
        <a:buChar char="•"/>
        <a:defRPr sz="10542" kern="1200">
          <a:solidFill>
            <a:schemeClr val="tx1"/>
          </a:solidFill>
          <a:latin typeface="+mn-lt"/>
          <a:ea typeface="ＭＳ Ｐゴシック" pitchFamily="-108" charset="-128"/>
          <a:cs typeface="+mn-cs"/>
        </a:defRPr>
      </a:lvl3pPr>
      <a:lvl4pPr marL="7041934" indent="-1005782" algn="l" defTabSz="2011565" rtl="0" eaLnBrk="0" fontAlgn="base" hangingPunct="0">
        <a:spcBef>
          <a:spcPct val="20000"/>
        </a:spcBef>
        <a:spcAft>
          <a:spcPct val="0"/>
        </a:spcAft>
        <a:buFont typeface="Arial" charset="0"/>
        <a:buChar char="–"/>
        <a:defRPr sz="8800" kern="1200">
          <a:solidFill>
            <a:schemeClr val="tx1"/>
          </a:solidFill>
          <a:latin typeface="+mn-lt"/>
          <a:ea typeface="ＭＳ Ｐゴシック" pitchFamily="-108" charset="-128"/>
          <a:cs typeface="+mn-cs"/>
        </a:defRPr>
      </a:lvl4pPr>
      <a:lvl5pPr marL="9053502" indent="-1005782" algn="l" defTabSz="2011565" rtl="0" eaLnBrk="0" fontAlgn="base" hangingPunct="0">
        <a:spcBef>
          <a:spcPct val="20000"/>
        </a:spcBef>
        <a:spcAft>
          <a:spcPct val="0"/>
        </a:spcAft>
        <a:buFont typeface="Arial" charset="0"/>
        <a:buChar char="»"/>
        <a:defRPr sz="8800" kern="1200">
          <a:solidFill>
            <a:schemeClr val="tx1"/>
          </a:solidFill>
          <a:latin typeface="+mn-lt"/>
          <a:ea typeface="ＭＳ Ｐゴシック" pitchFamily="-108" charset="-128"/>
          <a:cs typeface="+mn-cs"/>
        </a:defRPr>
      </a:lvl5pPr>
      <a:lvl6pPr marL="11066812" indent="-1006073" algn="l" defTabSz="2012147" rtl="0" eaLnBrk="1" latinLnBrk="0" hangingPunct="1">
        <a:spcBef>
          <a:spcPct val="20000"/>
        </a:spcBef>
        <a:buFont typeface="Arial"/>
        <a:buChar char="•"/>
        <a:defRPr sz="8800" kern="1200">
          <a:solidFill>
            <a:schemeClr val="tx1"/>
          </a:solidFill>
          <a:latin typeface="+mn-lt"/>
          <a:ea typeface="+mn-ea"/>
          <a:cs typeface="+mn-cs"/>
        </a:defRPr>
      </a:lvl6pPr>
      <a:lvl7pPr marL="13078961" indent="-1006073" algn="l" defTabSz="2012147" rtl="0" eaLnBrk="1" latinLnBrk="0" hangingPunct="1">
        <a:spcBef>
          <a:spcPct val="20000"/>
        </a:spcBef>
        <a:buFont typeface="Arial"/>
        <a:buChar char="•"/>
        <a:defRPr sz="8800" kern="1200">
          <a:solidFill>
            <a:schemeClr val="tx1"/>
          </a:solidFill>
          <a:latin typeface="+mn-lt"/>
          <a:ea typeface="+mn-ea"/>
          <a:cs typeface="+mn-cs"/>
        </a:defRPr>
      </a:lvl7pPr>
      <a:lvl8pPr marL="15091110" indent="-1006073" algn="l" defTabSz="2012147" rtl="0" eaLnBrk="1" latinLnBrk="0" hangingPunct="1">
        <a:spcBef>
          <a:spcPct val="20000"/>
        </a:spcBef>
        <a:buFont typeface="Arial"/>
        <a:buChar char="•"/>
        <a:defRPr sz="8800" kern="1200">
          <a:solidFill>
            <a:schemeClr val="tx1"/>
          </a:solidFill>
          <a:latin typeface="+mn-lt"/>
          <a:ea typeface="+mn-ea"/>
          <a:cs typeface="+mn-cs"/>
        </a:defRPr>
      </a:lvl8pPr>
      <a:lvl9pPr marL="17103258" indent="-1006073" algn="l" defTabSz="2012147" rtl="0" eaLnBrk="1" latinLnBrk="0" hangingPunct="1">
        <a:spcBef>
          <a:spcPct val="20000"/>
        </a:spcBef>
        <a:buFont typeface="Arial"/>
        <a:buChar char="•"/>
        <a:defRPr sz="8800" kern="1200">
          <a:solidFill>
            <a:schemeClr val="tx1"/>
          </a:solidFill>
          <a:latin typeface="+mn-lt"/>
          <a:ea typeface="+mn-ea"/>
          <a:cs typeface="+mn-cs"/>
        </a:defRPr>
      </a:lvl9pPr>
    </p:bodyStyle>
    <p:otherStyle>
      <a:defPPr>
        <a:defRPr lang="en-US"/>
      </a:defPPr>
      <a:lvl1pPr marL="0" algn="l" defTabSz="2012147" rtl="0" eaLnBrk="1" latinLnBrk="0" hangingPunct="1">
        <a:defRPr sz="7885" kern="1200">
          <a:solidFill>
            <a:schemeClr val="tx1"/>
          </a:solidFill>
          <a:latin typeface="+mn-lt"/>
          <a:ea typeface="+mn-ea"/>
          <a:cs typeface="+mn-cs"/>
        </a:defRPr>
      </a:lvl1pPr>
      <a:lvl2pPr marL="2012147" algn="l" defTabSz="2012147" rtl="0" eaLnBrk="1" latinLnBrk="0" hangingPunct="1">
        <a:defRPr sz="7885" kern="1200">
          <a:solidFill>
            <a:schemeClr val="tx1"/>
          </a:solidFill>
          <a:latin typeface="+mn-lt"/>
          <a:ea typeface="+mn-ea"/>
          <a:cs typeface="+mn-cs"/>
        </a:defRPr>
      </a:lvl2pPr>
      <a:lvl3pPr marL="4024296" algn="l" defTabSz="2012147" rtl="0" eaLnBrk="1" latinLnBrk="0" hangingPunct="1">
        <a:defRPr sz="7885" kern="1200">
          <a:solidFill>
            <a:schemeClr val="tx1"/>
          </a:solidFill>
          <a:latin typeface="+mn-lt"/>
          <a:ea typeface="+mn-ea"/>
          <a:cs typeface="+mn-cs"/>
        </a:defRPr>
      </a:lvl3pPr>
      <a:lvl4pPr marL="6036442" algn="l" defTabSz="2012147" rtl="0" eaLnBrk="1" latinLnBrk="0" hangingPunct="1">
        <a:defRPr sz="7885" kern="1200">
          <a:solidFill>
            <a:schemeClr val="tx1"/>
          </a:solidFill>
          <a:latin typeface="+mn-lt"/>
          <a:ea typeface="+mn-ea"/>
          <a:cs typeface="+mn-cs"/>
        </a:defRPr>
      </a:lvl4pPr>
      <a:lvl5pPr marL="8048591" algn="l" defTabSz="2012147" rtl="0" eaLnBrk="1" latinLnBrk="0" hangingPunct="1">
        <a:defRPr sz="7885" kern="1200">
          <a:solidFill>
            <a:schemeClr val="tx1"/>
          </a:solidFill>
          <a:latin typeface="+mn-lt"/>
          <a:ea typeface="+mn-ea"/>
          <a:cs typeface="+mn-cs"/>
        </a:defRPr>
      </a:lvl5pPr>
      <a:lvl6pPr marL="10060740" algn="l" defTabSz="2012147" rtl="0" eaLnBrk="1" latinLnBrk="0" hangingPunct="1">
        <a:defRPr sz="7885" kern="1200">
          <a:solidFill>
            <a:schemeClr val="tx1"/>
          </a:solidFill>
          <a:latin typeface="+mn-lt"/>
          <a:ea typeface="+mn-ea"/>
          <a:cs typeface="+mn-cs"/>
        </a:defRPr>
      </a:lvl6pPr>
      <a:lvl7pPr marL="12072887" algn="l" defTabSz="2012147" rtl="0" eaLnBrk="1" latinLnBrk="0" hangingPunct="1">
        <a:defRPr sz="7885" kern="1200">
          <a:solidFill>
            <a:schemeClr val="tx1"/>
          </a:solidFill>
          <a:latin typeface="+mn-lt"/>
          <a:ea typeface="+mn-ea"/>
          <a:cs typeface="+mn-cs"/>
        </a:defRPr>
      </a:lvl7pPr>
      <a:lvl8pPr marL="14085036" algn="l" defTabSz="2012147" rtl="0" eaLnBrk="1" latinLnBrk="0" hangingPunct="1">
        <a:defRPr sz="7885" kern="1200">
          <a:solidFill>
            <a:schemeClr val="tx1"/>
          </a:solidFill>
          <a:latin typeface="+mn-lt"/>
          <a:ea typeface="+mn-ea"/>
          <a:cs typeface="+mn-cs"/>
        </a:defRPr>
      </a:lvl8pPr>
      <a:lvl9pPr marL="16097182" algn="l" defTabSz="2012147" rtl="0" eaLnBrk="1" latinLnBrk="0" hangingPunct="1">
        <a:defRPr sz="78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047750" y="2260494"/>
            <a:ext cx="38138100" cy="118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639" tIns="41813" rIns="83639" bIns="41813">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US" altLang="x-none" sz="4584" b="1" dirty="0">
                <a:solidFill>
                  <a:schemeClr val="tx2"/>
                </a:solidFill>
                <a:latin typeface="Georgia" charset="0"/>
              </a:rPr>
              <a:t>Andrey Zaytsev, Jerry Guo, Shubhendra Chauhan, Yiming Wang </a:t>
            </a:r>
            <a:r>
              <a:rPr lang="en-US" altLang="x-none" sz="4400" b="1" dirty="0">
                <a:solidFill>
                  <a:schemeClr val="tx2"/>
                </a:solidFill>
                <a:latin typeface="Georgia" charset="0"/>
              </a:rPr>
              <a:t/>
            </a:r>
            <a:br>
              <a:rPr lang="en-US" altLang="x-none" sz="4400" b="1" dirty="0">
                <a:solidFill>
                  <a:schemeClr val="tx2"/>
                </a:solidFill>
                <a:latin typeface="Georgia" charset="0"/>
              </a:rPr>
            </a:br>
            <a:r>
              <a:rPr lang="en-US" altLang="x-none" sz="2567" b="1" dirty="0">
                <a:solidFill>
                  <a:schemeClr val="tx2"/>
                </a:solidFill>
                <a:latin typeface="Georgia" charset="0"/>
              </a:rPr>
              <a:t>Department of Computer Science, College of Engineering, University of Illinois at Urbana-Champaign</a:t>
            </a:r>
          </a:p>
        </p:txBody>
      </p:sp>
      <p:sp>
        <p:nvSpPr>
          <p:cNvPr id="15362" name="TextBox 91"/>
          <p:cNvSpPr txBox="1">
            <a:spLocks noChangeArrowheads="1"/>
          </p:cNvSpPr>
          <p:nvPr/>
        </p:nvSpPr>
        <p:spPr bwMode="auto">
          <a:xfrm>
            <a:off x="1047750" y="1016001"/>
            <a:ext cx="38138100" cy="13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US" altLang="x-none" sz="8067" dirty="0">
                <a:latin typeface="Arial Black" charset="0"/>
              </a:rPr>
              <a:t>Real-time Pedestrian Detection in Consecutive Frames </a:t>
            </a:r>
          </a:p>
        </p:txBody>
      </p:sp>
      <p:sp>
        <p:nvSpPr>
          <p:cNvPr id="15363" name="Rectangle 35"/>
          <p:cNvSpPr>
            <a:spLocks noChangeArrowheads="1"/>
          </p:cNvSpPr>
          <p:nvPr/>
        </p:nvSpPr>
        <p:spPr bwMode="auto">
          <a:xfrm>
            <a:off x="30175200" y="23368000"/>
            <a:ext cx="9010650" cy="3841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ACKNOWLEDGEMENTS</a:t>
            </a:r>
            <a:endParaRPr lang="en-GB" altLang="x-none" sz="3667" b="1" dirty="0">
              <a:solidFill>
                <a:srgbClr val="131F33"/>
              </a:solidFill>
            </a:endParaRPr>
          </a:p>
          <a:p>
            <a:pPr eaLnBrk="1" hangingPunct="1"/>
            <a:endParaRPr lang="en-US" altLang="x-none" sz="2567" dirty="0"/>
          </a:p>
          <a:p>
            <a:pPr algn="just" eaLnBrk="1" hangingPunct="1"/>
            <a:r>
              <a:rPr lang="en-US" altLang="x-none" sz="2567" dirty="0">
                <a:latin typeface="Georgia" charset="0"/>
              </a:rPr>
              <a:t>We used the Matlab libraries provided by the Computer Vision Toolbox. In addition, the frames are taken from the Caltech Pedestrian Detection Dataset.</a:t>
            </a:r>
          </a:p>
        </p:txBody>
      </p:sp>
      <p:sp>
        <p:nvSpPr>
          <p:cNvPr id="15364" name="Rectangle 33"/>
          <p:cNvSpPr>
            <a:spLocks noChangeArrowheads="1"/>
          </p:cNvSpPr>
          <p:nvPr/>
        </p:nvSpPr>
        <p:spPr bwMode="auto">
          <a:xfrm>
            <a:off x="1047750" y="20643850"/>
            <a:ext cx="9010650" cy="9359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APPROACH</a:t>
            </a:r>
            <a:endParaRPr lang="en-GB" altLang="x-none" sz="3667" b="1" dirty="0">
              <a:solidFill>
                <a:srgbClr val="131F33"/>
              </a:solidFill>
            </a:endParaRPr>
          </a:p>
          <a:p>
            <a:pPr eaLnBrk="1" hangingPunct="1"/>
            <a:r>
              <a:rPr lang="en-US" altLang="x-none" sz="2567" dirty="0"/>
              <a:t> </a:t>
            </a:r>
          </a:p>
          <a:p>
            <a:pPr algn="just" eaLnBrk="1" hangingPunct="1"/>
            <a:r>
              <a:rPr lang="en-US" altLang="x-none" sz="2567" dirty="0">
                <a:latin typeface="Georgia" charset="0"/>
              </a:rPr>
              <a:t>In order to improve the accuracy of a static person detector, we make use of the continuity of the frames in a video. Specifically, we </a:t>
            </a:r>
          </a:p>
          <a:p>
            <a:pPr algn="just" eaLnBrk="1" hangingPunct="1"/>
            <a:r>
              <a:rPr lang="en-US" altLang="x-none" sz="2567" dirty="0">
                <a:latin typeface="Georgia" charset="0"/>
              </a:rPr>
              <a:t>We use a combination of  HOG person detector, keypoint tracking, and automatic height estimation through vanishing point (VP) detection.</a:t>
            </a:r>
            <a:endParaRPr lang="en-AU" altLang="x-none" sz="2567" dirty="0">
              <a:latin typeface="Georgia" charset="0"/>
            </a:endParaRPr>
          </a:p>
        </p:txBody>
      </p:sp>
      <p:sp>
        <p:nvSpPr>
          <p:cNvPr id="15365" name="Rectangle 49"/>
          <p:cNvSpPr>
            <a:spLocks noChangeArrowheads="1"/>
          </p:cNvSpPr>
          <p:nvPr/>
        </p:nvSpPr>
        <p:spPr bwMode="auto">
          <a:xfrm>
            <a:off x="1047750" y="5207000"/>
            <a:ext cx="9010650" cy="15017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chemeClr val="accent1"/>
                </a:solidFill>
              </a:rPr>
              <a:t>INTRODUCTION</a:t>
            </a:r>
          </a:p>
          <a:p>
            <a:pPr eaLnBrk="1" hangingPunct="1"/>
            <a:r>
              <a:rPr lang="en-US" altLang="x-none" sz="2567" b="1" dirty="0"/>
              <a:t> </a:t>
            </a:r>
            <a:endParaRPr lang="en-US" altLang="x-none" sz="2567" dirty="0"/>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eaLnBrk="1" hangingPunct="1"/>
            <a:endParaRPr lang="en-US" altLang="x-none" sz="2567" dirty="0">
              <a:latin typeface="Georgia" charset="0"/>
            </a:endParaRPr>
          </a:p>
          <a:p>
            <a:pPr algn="just" eaLnBrk="1" hangingPunct="1"/>
            <a:r>
              <a:rPr lang="en-US" altLang="x-none" sz="2567" dirty="0">
                <a:latin typeface="Georgia" charset="0"/>
              </a:rPr>
              <a:t>The problem of pedestrian detection is a vital part of autonomous driving. Cars need to know where the pedestrians are not only for the purposes of safety, but also for tasks such as picking passengers up, getting background information about the environment, as well as getting more accurate location information. </a:t>
            </a:r>
          </a:p>
          <a:p>
            <a:pPr algn="just" eaLnBrk="1" hangingPunct="1"/>
            <a:r>
              <a:rPr lang="en-US" altLang="ja-JP" sz="2567" dirty="0">
                <a:latin typeface="Georgia" charset="0"/>
              </a:rPr>
              <a:t>For instance, if there are a lot of people standing on the curb, one may infer that the car is driving through an airport. In addition, seeing a lot of pedestrians cross the road in front of the car allows us to conclude that there must be a red light even if it is obscured by some other objects.</a:t>
            </a:r>
          </a:p>
          <a:p>
            <a:pPr eaLnBrk="1" hangingPunct="1"/>
            <a:r>
              <a:rPr lang="en-US" altLang="x-none" sz="2567" dirty="0">
                <a:latin typeface="Georgia" charset="0"/>
              </a:rPr>
              <a:t> </a:t>
            </a:r>
          </a:p>
          <a:p>
            <a:pPr eaLnBrk="1" hangingPunct="1"/>
            <a:r>
              <a:rPr lang="en-US" altLang="x-none" sz="2567" b="1" dirty="0">
                <a:latin typeface="Georgia" charset="0"/>
              </a:rPr>
              <a:t>Challenges</a:t>
            </a:r>
            <a:endParaRPr lang="en-US" altLang="x-none" sz="2567" dirty="0">
              <a:latin typeface="Georgia" charset="0"/>
            </a:endParaRPr>
          </a:p>
          <a:p>
            <a:pPr algn="just" eaLnBrk="1" hangingPunct="1"/>
            <a:r>
              <a:rPr lang="en-US" altLang="x-none" sz="2567" dirty="0">
                <a:latin typeface="Georgia" charset="0"/>
              </a:rPr>
              <a:t>In contrast to a static camera, where people can be easily detected using any trivial background subtraction algorithms, pedestrian detection is a more complex problem. Since a camera mounted on a car is constantly moving, one needs to be able to detect people on any</a:t>
            </a:r>
          </a:p>
        </p:txBody>
      </p:sp>
      <p:sp>
        <p:nvSpPr>
          <p:cNvPr id="15366" name="Rectangle 6"/>
          <p:cNvSpPr>
            <a:spLocks noChangeArrowheads="1"/>
          </p:cNvSpPr>
          <p:nvPr/>
        </p:nvSpPr>
        <p:spPr bwMode="auto">
          <a:xfrm>
            <a:off x="10756900" y="5207000"/>
            <a:ext cx="9010650" cy="24796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marL="381000" indent="-381000"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METHOD</a:t>
            </a:r>
            <a:endParaRPr lang="en-GB" altLang="x-none" sz="3667" b="1" dirty="0">
              <a:solidFill>
                <a:srgbClr val="131F33"/>
              </a:solidFill>
            </a:endParaRPr>
          </a:p>
          <a:p>
            <a:pPr eaLnBrk="1" hangingPunct="1"/>
            <a:endParaRPr lang="en-US" altLang="x-none" sz="2567" b="1" dirty="0"/>
          </a:p>
          <a:p>
            <a:pPr eaLnBrk="1" hangingPunct="1"/>
            <a:r>
              <a:rPr lang="en-US" altLang="x-none" sz="2567" b="1" dirty="0">
                <a:latin typeface="Georgia" charset="0"/>
              </a:rPr>
              <a:t>HOG Person Detection</a:t>
            </a:r>
            <a:endParaRPr lang="en-US" altLang="x-none" sz="2567" dirty="0">
              <a:latin typeface="Georgia" charset="0"/>
            </a:endParaRPr>
          </a:p>
          <a:p>
            <a:pPr eaLnBrk="1" hangingPunct="1"/>
            <a:r>
              <a:rPr lang="en-US" altLang="x-none" sz="2567" dirty="0">
                <a:latin typeface="Georgia" charset="0"/>
              </a:rPr>
              <a:t>We used HOG-person detector as the base pedestrian detector.</a:t>
            </a:r>
          </a:p>
          <a:p>
            <a:pPr eaLnBrk="1" hangingPunct="1"/>
            <a:endParaRPr lang="en-US" altLang="x-none" sz="2567" dirty="0">
              <a:latin typeface="Georgia" charset="0"/>
            </a:endParaRPr>
          </a:p>
          <a:p>
            <a:pPr eaLnBrk="1" hangingPunct="1"/>
            <a:r>
              <a:rPr lang="en-US" altLang="x-none" sz="2567" b="1" dirty="0">
                <a:latin typeface="Georgia" charset="0"/>
              </a:rPr>
              <a:t>Keypoint Tracking</a:t>
            </a:r>
            <a:endParaRPr lang="en-US" altLang="x-none" sz="2567" dirty="0">
              <a:latin typeface="Georgia" charset="0"/>
            </a:endParaRPr>
          </a:p>
          <a:p>
            <a:pPr eaLnBrk="1" hangingPunct="1"/>
            <a:endParaRPr lang="en-US" altLang="x-none" sz="2567" dirty="0">
              <a:latin typeface="Georgia" charset="0"/>
            </a:endParaRPr>
          </a:p>
          <a:p>
            <a:pPr eaLnBrk="1" hangingPunct="1"/>
            <a:r>
              <a:rPr lang="en-US" altLang="x-none" sz="2567" dirty="0">
                <a:latin typeface="Georgia" charset="0"/>
              </a:rPr>
              <a:t>Keypoint tracking is done using Kalman filters.</a:t>
            </a:r>
          </a:p>
          <a:p>
            <a:pPr eaLnBrk="1" hangingPunct="1"/>
            <a:endParaRPr lang="en-US" altLang="x-none" sz="2567" dirty="0">
              <a:latin typeface="Georgia" charset="0"/>
            </a:endParaRPr>
          </a:p>
          <a:p>
            <a:pPr eaLnBrk="1" hangingPunct="1"/>
            <a:r>
              <a:rPr lang="en-US" altLang="x-none" sz="2567" b="1" dirty="0">
                <a:latin typeface="Georgia" charset="0"/>
              </a:rPr>
              <a:t>Automatic Height Estimation</a:t>
            </a:r>
            <a:endParaRPr lang="en-US" altLang="x-none" sz="2567" dirty="0">
              <a:latin typeface="Georgia" charset="0"/>
            </a:endParaRPr>
          </a:p>
          <a:p>
            <a:pPr eaLnBrk="1" hangingPunct="1"/>
            <a:endParaRPr lang="en-US" altLang="x-none" sz="2567" dirty="0">
              <a:latin typeface="Georgia" charset="0"/>
            </a:endParaRPr>
          </a:p>
          <a:p>
            <a:pPr eaLnBrk="1" hangingPunct="1"/>
            <a:r>
              <a:rPr lang="en-US" altLang="x-none" sz="2567" dirty="0">
                <a:latin typeface="Georgia" charset="0"/>
              </a:rPr>
              <a:t>In order to do automatic height estimation, we first find horizontal vanishing points in the image.</a:t>
            </a:r>
          </a:p>
        </p:txBody>
      </p:sp>
      <p:sp>
        <p:nvSpPr>
          <p:cNvPr id="15367" name="Rectangle 51"/>
          <p:cNvSpPr>
            <a:spLocks noChangeArrowheads="1"/>
          </p:cNvSpPr>
          <p:nvPr/>
        </p:nvSpPr>
        <p:spPr bwMode="auto">
          <a:xfrm>
            <a:off x="20466050" y="5207000"/>
            <a:ext cx="9010650" cy="24796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RESULTS</a:t>
            </a:r>
            <a:endParaRPr lang="en-GB" altLang="x-none" sz="3667" b="1" dirty="0">
              <a:solidFill>
                <a:srgbClr val="131F33"/>
              </a:solidFill>
            </a:endParaRPr>
          </a:p>
          <a:p>
            <a:pPr eaLnBrk="1" hangingPunct="1"/>
            <a:endParaRPr lang="en-US" altLang="x-none" sz="2567" dirty="0">
              <a:latin typeface="Georgia" charset="0"/>
            </a:endParaRPr>
          </a:p>
          <a:p>
            <a:pPr algn="just" eaLnBrk="1" hangingPunct="1"/>
            <a:r>
              <a:rPr lang="en-US" altLang="x-none" sz="2567" dirty="0">
                <a:latin typeface="Georgia" charset="0"/>
              </a:rPr>
              <a:t>We achieved an improvement over the baseline HOG pedestrian detector by adding keypoint tracking and height estimation.</a:t>
            </a:r>
          </a:p>
          <a:p>
            <a:pPr algn="just" eaLnBrk="1" hangingPunct="1"/>
            <a:r>
              <a:rPr lang="en-US" altLang="x-none" sz="2567" dirty="0">
                <a:latin typeface="Georgia" charset="0"/>
              </a:rPr>
              <a:t>One can see the difference between the original HOG and our improved version on the following sequences of frames:</a:t>
            </a:r>
          </a:p>
          <a:p>
            <a:pPr algn="just" eaLnBrk="1" hangingPunct="1"/>
            <a:endParaRPr lang="en-US" altLang="x-none" sz="2567" dirty="0">
              <a:latin typeface="Georgia" charset="0"/>
            </a:endParaRPr>
          </a:p>
          <a:p>
            <a:pPr algn="just" eaLnBrk="1" hangingPunct="1"/>
            <a:endParaRPr lang="en-US" altLang="x-none" sz="2567" dirty="0">
              <a:latin typeface="Georgia" charset="0"/>
            </a:endParaRPr>
          </a:p>
          <a:p>
            <a:pPr algn="just" eaLnBrk="1" hangingPunct="1"/>
            <a:r>
              <a:rPr lang="en-US" altLang="x-none" sz="2567" dirty="0">
                <a:latin typeface="Georgia" charset="0"/>
              </a:rPr>
              <a:t>In the original sequence, the person on the right is lost by the second frame. This happens because the pedestrian detector does not have any information about the results of the previous frame.</a:t>
            </a:r>
          </a:p>
          <a:p>
            <a:pPr algn="just" eaLnBrk="1" hangingPunct="1"/>
            <a:r>
              <a:rPr lang="en-US" altLang="x-none" sz="2567" dirty="0">
                <a:latin typeface="Georgia" charset="0"/>
              </a:rPr>
              <a:t>In comparison, our detector uses keypoint tracking, which allows us to detect the person on the second frame even though we get no data on him from the detector.</a:t>
            </a:r>
          </a:p>
          <a:p>
            <a:pPr eaLnBrk="1" hangingPunct="1">
              <a:spcBef>
                <a:spcPct val="50000"/>
              </a:spcBef>
            </a:pPr>
            <a:endParaRPr lang="en-US" altLang="x-none" sz="3667" b="1" dirty="0">
              <a:solidFill>
                <a:srgbClr val="CC3300"/>
              </a:solidFill>
            </a:endParaRPr>
          </a:p>
        </p:txBody>
      </p:sp>
      <p:pic>
        <p:nvPicPr>
          <p:cNvPr id="15369" name="Picture 9" descr="full_mark_horz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7550" y="29076790"/>
            <a:ext cx="5435204" cy="92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34"/>
          <p:cNvSpPr>
            <a:spLocks noChangeArrowheads="1"/>
          </p:cNvSpPr>
          <p:nvPr/>
        </p:nvSpPr>
        <p:spPr bwMode="auto">
          <a:xfrm>
            <a:off x="30162104" y="14566900"/>
            <a:ext cx="9010650" cy="817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CONCLUSIONS</a:t>
            </a:r>
          </a:p>
          <a:p>
            <a:pPr eaLnBrk="1" hangingPunct="1"/>
            <a:endParaRPr lang="en-US" altLang="x-none" sz="2567" dirty="0"/>
          </a:p>
          <a:p>
            <a:pPr algn="just" eaLnBrk="1" hangingPunct="1"/>
            <a:r>
              <a:rPr lang="en-US" altLang="x-none" sz="2567" dirty="0">
                <a:latin typeface="Georgia" charset="0"/>
              </a:rPr>
              <a:t>By running our experiments and observing the improvement over traditional person detection methods, we conclude that it is vital to make use of the continuous nature of frames in videos.</a:t>
            </a:r>
          </a:p>
        </p:txBody>
      </p:sp>
      <p:sp>
        <p:nvSpPr>
          <p:cNvPr id="15375" name="Text Box 17"/>
          <p:cNvSpPr txBox="1">
            <a:spLocks noChangeArrowheads="1"/>
          </p:cNvSpPr>
          <p:nvPr/>
        </p:nvSpPr>
        <p:spPr bwMode="auto">
          <a:xfrm>
            <a:off x="6496050" y="7666022"/>
            <a:ext cx="3213100" cy="202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000" tIns="165000" rIns="165000" bIns="165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US" altLang="x-none" sz="1833" i="1" dirty="0"/>
              <a:t>Example output of a pedestrian detector.</a:t>
            </a:r>
          </a:p>
          <a:p>
            <a:pPr eaLnBrk="1" hangingPunct="1"/>
            <a:r>
              <a:rPr lang="en-US" altLang="x-none" sz="1833" i="1" dirty="0"/>
              <a:t>The detected pedestrians are enclosed in yellow boxes with a provided score by the HOG detector.</a:t>
            </a:r>
            <a:endParaRPr lang="en-AU" altLang="x-none" sz="1833" i="1"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33" t="5584" r="12267" b="17695"/>
          <a:stretch/>
        </p:blipFill>
        <p:spPr>
          <a:xfrm>
            <a:off x="1584619" y="6570355"/>
            <a:ext cx="4911439" cy="3547151"/>
          </a:xfrm>
          <a:prstGeom prst="rect">
            <a:avLst/>
          </a:prstGeom>
          <a:ln>
            <a:solidFill>
              <a:schemeClr val="accent1"/>
            </a:solidFill>
          </a:ln>
        </p:spPr>
      </p:pic>
      <p:sp>
        <p:nvSpPr>
          <p:cNvPr id="25" name="Rectangle 34"/>
          <p:cNvSpPr>
            <a:spLocks noChangeArrowheads="1"/>
          </p:cNvSpPr>
          <p:nvPr/>
        </p:nvSpPr>
        <p:spPr bwMode="auto">
          <a:xfrm>
            <a:off x="30162104" y="5207000"/>
            <a:ext cx="9010650" cy="8731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30000" tIns="330000" rIns="330000" bIns="330000"/>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spcBef>
                <a:spcPct val="50000"/>
              </a:spcBef>
            </a:pPr>
            <a:r>
              <a:rPr lang="en-GB" altLang="x-none" sz="3667" b="1" u="sng" dirty="0">
                <a:solidFill>
                  <a:srgbClr val="131F33"/>
                </a:solidFill>
              </a:rPr>
              <a:t>RESULTS (CONTINUED)</a:t>
            </a:r>
          </a:p>
          <a:p>
            <a:pPr eaLnBrk="1" hangingPunct="1"/>
            <a:endParaRPr lang="en-US" altLang="x-none" sz="2567"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13486689" y="17590194"/>
            <a:ext cx="4949163" cy="3298958"/>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sz="7885"/>
          </a:p>
        </p:txBody>
      </p:sp>
      <p:sp>
        <p:nvSpPr>
          <p:cNvPr id="3" name="Rectangle 13"/>
          <p:cNvSpPr>
            <a:spLocks noChangeArrowheads="1"/>
          </p:cNvSpPr>
          <p:nvPr/>
        </p:nvSpPr>
        <p:spPr bwMode="auto">
          <a:xfrm>
            <a:off x="20885150" y="24543811"/>
            <a:ext cx="8172450" cy="3298958"/>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sz="7885"/>
          </a:p>
        </p:txBody>
      </p:sp>
      <p:sp>
        <p:nvSpPr>
          <p:cNvPr id="4" name="Rectangle 15"/>
          <p:cNvSpPr>
            <a:spLocks noChangeArrowheads="1"/>
          </p:cNvSpPr>
          <p:nvPr/>
        </p:nvSpPr>
        <p:spPr bwMode="auto">
          <a:xfrm>
            <a:off x="20885150" y="20620573"/>
            <a:ext cx="4949164" cy="3298958"/>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sz="7885"/>
          </a:p>
        </p:txBody>
      </p:sp>
      <p:sp>
        <p:nvSpPr>
          <p:cNvPr id="5" name="Text Box 16"/>
          <p:cNvSpPr txBox="1">
            <a:spLocks noChangeArrowheads="1"/>
          </p:cNvSpPr>
          <p:nvPr/>
        </p:nvSpPr>
        <p:spPr bwMode="auto">
          <a:xfrm>
            <a:off x="25844500" y="20431400"/>
            <a:ext cx="3213100" cy="258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000" tIns="165000" rIns="165000" bIns="165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AU" altLang="x-none" sz="1833" i="1"/>
              <a:t>Captions set in a serif style font such as Times, 18 to 24 size, italic style. </a:t>
            </a:r>
          </a:p>
          <a:p>
            <a:pPr eaLnBrk="1" hangingPunct="1"/>
            <a:endParaRPr lang="en-AU" altLang="x-none" sz="1833" i="1"/>
          </a:p>
          <a:p>
            <a:pPr eaLnBrk="1" hangingPunct="1"/>
            <a:r>
              <a:rPr lang="en-US" altLang="x-none" sz="1833" i="1"/>
              <a:t>Duis autem vel eum iriure dolor in hendrerit in vulputate velit esse molestie consequat.</a:t>
            </a:r>
            <a:endParaRPr lang="en-AU" altLang="x-none" sz="1833" i="1"/>
          </a:p>
        </p:txBody>
      </p:sp>
      <p:sp>
        <p:nvSpPr>
          <p:cNvPr id="6" name="Rectangle 19"/>
          <p:cNvSpPr>
            <a:spLocks noChangeArrowheads="1"/>
          </p:cNvSpPr>
          <p:nvPr/>
        </p:nvSpPr>
        <p:spPr bwMode="auto">
          <a:xfrm>
            <a:off x="11176000" y="24543811"/>
            <a:ext cx="8172450" cy="3298958"/>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sz="7885"/>
          </a:p>
        </p:txBody>
      </p:sp>
      <p:sp>
        <p:nvSpPr>
          <p:cNvPr id="7" name="Rectangle 21"/>
          <p:cNvSpPr>
            <a:spLocks noChangeArrowheads="1"/>
          </p:cNvSpPr>
          <p:nvPr/>
        </p:nvSpPr>
        <p:spPr bwMode="auto">
          <a:xfrm>
            <a:off x="20895344" y="16704601"/>
            <a:ext cx="4949163" cy="3298957"/>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endParaRPr lang="x-none" altLang="x-none" sz="7885"/>
          </a:p>
        </p:txBody>
      </p:sp>
      <p:sp>
        <p:nvSpPr>
          <p:cNvPr id="8" name="Text Box 22"/>
          <p:cNvSpPr txBox="1">
            <a:spLocks noChangeArrowheads="1"/>
          </p:cNvSpPr>
          <p:nvPr/>
        </p:nvSpPr>
        <p:spPr bwMode="auto">
          <a:xfrm>
            <a:off x="25854687" y="16515435"/>
            <a:ext cx="3213100" cy="258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000" tIns="165000" rIns="165000" bIns="165000">
            <a:spAutoFit/>
          </a:bodyPr>
          <a:lstStyle>
            <a:lvl1pPr eaLnBrk="0" hangingPunct="0">
              <a:defRPr sz="8600">
                <a:solidFill>
                  <a:schemeClr val="tx1"/>
                </a:solidFill>
                <a:latin typeface="Arial" charset="0"/>
                <a:ea typeface="ＭＳ Ｐゴシック" charset="-128"/>
              </a:defRPr>
            </a:lvl1pPr>
            <a:lvl2pPr marL="742950" indent="-285750" eaLnBrk="0" hangingPunct="0">
              <a:defRPr sz="8600">
                <a:solidFill>
                  <a:schemeClr val="tx1"/>
                </a:solidFill>
                <a:latin typeface="Arial" charset="0"/>
                <a:ea typeface="ＭＳ Ｐゴシック" charset="-128"/>
              </a:defRPr>
            </a:lvl2pPr>
            <a:lvl3pPr marL="1143000" indent="-228600" eaLnBrk="0" hangingPunct="0">
              <a:defRPr sz="8600">
                <a:solidFill>
                  <a:schemeClr val="tx1"/>
                </a:solidFill>
                <a:latin typeface="Arial" charset="0"/>
                <a:ea typeface="ＭＳ Ｐゴシック" charset="-128"/>
              </a:defRPr>
            </a:lvl3pPr>
            <a:lvl4pPr marL="1600200" indent="-228600" eaLnBrk="0" hangingPunct="0">
              <a:defRPr sz="8600">
                <a:solidFill>
                  <a:schemeClr val="tx1"/>
                </a:solidFill>
                <a:latin typeface="Arial" charset="0"/>
                <a:ea typeface="ＭＳ Ｐゴシック" charset="-128"/>
              </a:defRPr>
            </a:lvl4pPr>
            <a:lvl5pPr marL="2057400" indent="-228600" eaLnBrk="0" hangingPunct="0">
              <a:defRPr sz="8600">
                <a:solidFill>
                  <a:schemeClr val="tx1"/>
                </a:solidFill>
                <a:latin typeface="Arial" charset="0"/>
                <a:ea typeface="ＭＳ Ｐゴシック" charset="-128"/>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128"/>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128"/>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128"/>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128"/>
              </a:defRPr>
            </a:lvl9pPr>
          </a:lstStyle>
          <a:p>
            <a:pPr eaLnBrk="1" hangingPunct="1"/>
            <a:r>
              <a:rPr lang="en-AU" altLang="x-none" sz="1833" i="1"/>
              <a:t>Captions set in a serif style font such as Times, 18 to 24 size, italic style. </a:t>
            </a:r>
          </a:p>
          <a:p>
            <a:pPr eaLnBrk="1" hangingPunct="1"/>
            <a:endParaRPr lang="en-AU" altLang="x-none" sz="1833" i="1"/>
          </a:p>
          <a:p>
            <a:pPr eaLnBrk="1" hangingPunct="1"/>
            <a:r>
              <a:rPr lang="en-US" altLang="x-none" sz="1833" i="1"/>
              <a:t>Duis autem vel eum iriure dolor in hendrerit in vulputate velit esse molestie consequat.</a:t>
            </a:r>
            <a:endParaRPr lang="en-AU" altLang="x-none" sz="1833" i="1"/>
          </a:p>
        </p:txBody>
      </p:sp>
    </p:spTree>
    <p:extLst>
      <p:ext uri="{BB962C8B-B14F-4D97-AF65-F5344CB8AC3E}">
        <p14:creationId xmlns:p14="http://schemas.microsoft.com/office/powerpoint/2010/main" val="436557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1350</TotalTime>
  <Words>327</Words>
  <Application>Microsoft Macintosh PowerPoint</Application>
  <PresentationFormat>Custom</PresentationFormat>
  <Paragraphs>58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ＭＳ Ｐゴシック</vt:lpstr>
      <vt:lpstr>Calibri</vt:lpstr>
      <vt:lpstr>Georgia</vt:lpstr>
      <vt:lpstr>Arial Black</vt:lpstr>
      <vt:lpstr>Office Theme</vt:lpstr>
      <vt:lpstr>PowerPoint Presentation</vt:lpstr>
      <vt:lpstr>PowerPoint Presentation</vt:lpstr>
    </vt:vector>
  </TitlesOfParts>
  <Manager/>
  <Company>University of Illinois at Urbana-Champaign</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Zaytsev, Andrey</cp:lastModifiedBy>
  <cp:revision>167</cp:revision>
  <cp:lastPrinted>2009-06-18T18:06:01Z</cp:lastPrinted>
  <dcterms:created xsi:type="dcterms:W3CDTF">2009-06-18T18:05:32Z</dcterms:created>
  <dcterms:modified xsi:type="dcterms:W3CDTF">2017-05-09T22:26:02Z</dcterms:modified>
  <cp:category/>
</cp:coreProperties>
</file>