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4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0E101B"/>
    <a:srgbClr val="CE90F4"/>
    <a:srgbClr val="E0BAF8"/>
    <a:srgbClr val="9FB7E1"/>
    <a:srgbClr val="C3D1EB"/>
    <a:srgbClr val="F3B7D8"/>
    <a:srgbClr val="FBE5F1"/>
    <a:srgbClr val="F7CDE4"/>
    <a:srgbClr val="ED9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49" autoAdjust="0"/>
  </p:normalViewPr>
  <p:slideViewPr>
    <p:cSldViewPr snapToGrid="0">
      <p:cViewPr varScale="1">
        <p:scale>
          <a:sx n="76" d="100"/>
          <a:sy n="76" d="100"/>
        </p:scale>
        <p:origin x="5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5D97-5A93-4A71-803F-4DB92A555AB9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0D29-318B-4FBF-A16E-A314579BB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6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92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0CB7-7D52-D9D6-2DF4-FEF7FDEC3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E7369D-7B6A-DB25-2E04-0E0A6F2D1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D4CA3E-8815-D436-6155-2559AD7DA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1A668-3286-3CD3-D55C-5C9E75868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9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383AC-4C9A-ACEE-8A1A-12B50F7E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721770-124F-04D9-08F6-D5057109B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38753F-384D-D645-BA3D-04007869E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9F90F-881F-BF17-16A6-3EBE5B971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42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A0BDF-5F8E-1AB3-CE02-E7F598D76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415D2D-5C90-2EAB-B2F0-3834F8B33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AFA5CE-80C0-22B4-744E-4430071CC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191A1-446D-F938-53AE-7C1B8B51F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5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A49EC-B2BD-8FE9-CB55-656201DF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E40478-87F5-D893-1CEB-8DD53EF25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5A4621-BB91-54F3-60D0-BAB04CEC2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B9FD4-DD14-0FB5-102F-3ABD217D8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3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90C58-B5D1-AD2D-C1D6-9232CC3D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018C41-1D06-2A94-C626-905DCD7DA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7ABE7C-5D28-BF86-47FE-CACB02CE6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BF4D7-E1F9-374A-D419-EAEBF1C58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7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5D0A0-5363-C04D-478F-0821FD08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5B8A0C-F32B-166B-85CE-AFA7258B3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C0C776-7590-39F6-B433-9FE70DC16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D326C-601F-957C-3710-EE746D8D8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1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2F2F-86B0-C0C9-8E5F-0B1A70E6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3F5AF9-8A6A-1689-21D4-7A8F82D4A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1640EE-34A3-DC1F-9E6A-00E474B7C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9501F-C338-8345-B4FA-102AA79DF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33F7D-5407-3037-50E1-C56A6903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576EA0-583A-54AA-6B3E-9517569FC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51E357-2758-64B6-E287-D43EAC731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8509C-A8F8-3895-83AE-B6CEBFEEA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7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3057-139C-1F11-85B7-6A64DCE0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AAD7C-0BC5-9622-6992-95F5BE693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86C724-9739-83A6-2202-6CEF1982D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0F227-A92C-2FE8-2FDA-11FC0FFF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7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3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8B355-665D-BEC4-123E-A6C32C00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3269DC-AF67-86CC-95FF-200E3BEC5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6083E1-532E-0221-8E64-A72993929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B7ED3-5B74-235A-9CE7-A46040D0B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8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E2A24-0F80-7620-3009-CAE145BF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247A88-75F8-8781-7A41-0A19F7AFD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EE1652-3761-D77A-2AD0-1EA238062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A7F17-7EE7-6D36-40A2-0B4A19176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6D6C-4A53-4116-23AC-92273D5D5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45311D-4825-B606-082C-D220C9793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C267D6-03A2-C18E-6885-09E20D41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41545-34C1-8CC7-E483-032D4B6F8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3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F2F0F-8707-3D7E-AF1D-48A9313B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FB08D6-F8CB-3098-548E-3234D3967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EA6C98-B7F1-9304-020F-F7C2868AD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D0D14-5C11-4976-B026-813096472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6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A5A3D-A380-0E02-02F1-573A4941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A27896-2588-4C10-3133-77272E64E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C58F7D-5758-3591-5DDE-6B0FF4CF8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0CFB1-B005-3043-7135-EC7BD892E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0D29-318B-4FBF-A16E-A314579BB8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1D95-78D6-42F3-D2BA-2B61EF926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C0A0F-BEB0-FBC7-79BA-526F660BC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1498E-91C9-9584-F664-5FF5D34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544A-052E-46BE-7AAE-A9082105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ACBC0-2371-09D1-57AC-6D914ECB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59D55-7C8C-3BA4-7EFF-9E565365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068EDE-C580-6EDB-7B3F-B5736A2D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99319-0BE0-9325-0B37-4531E13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1516F-AD7E-B5FA-337E-3B8910FE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82BB6-6157-B603-3167-7920E655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A57666-1738-BF84-729F-51F457C7E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CC7342-1A6B-5033-41B1-25177633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3BDEB-81C4-E996-6068-161361B0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8114D-90E1-454B-1D0F-19B71130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5A39B-FF17-C6AD-09EC-402E56CF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31FB-C142-28C7-EAA7-41CE591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8DC2F-11A1-6B5A-1A83-5E959280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F025C-52D2-0BC4-3A7F-9B53D783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27C19-BFB5-27D6-0282-ACD76C80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34393-4158-73C2-9E70-5A76F034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7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2438C-41D3-5799-EC5C-C3CA402C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1BE98-6DC1-A010-573E-56A88730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BBB8E-FEB4-0EBD-8AAD-E5C3A7FF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42C47-4C7D-3E8D-F1A3-50023E1C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47E02-F362-FBAC-7D21-D21938D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4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914A-9648-C118-8FDE-99EC1A48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17B2A-0AD5-7918-22F6-766A82921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A3776-CA80-B3EA-524B-FAEA2867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9EC03-4971-6884-6318-53DAD869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2C1DC-3ED1-7F56-9933-25AA17D0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C7C6F-60C8-67BC-CA81-81E4EFF7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9CA91-D480-0EDA-DB01-2BC5043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FA77C-A532-4F71-8253-797DF75C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8BA2A-6C7A-2A5B-0E0D-E4E15E88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EA31F3-03A9-602A-1B0D-B32F20479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869BD2-1BE5-DC5A-832C-DDACB01D4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ED496-2F01-F1BF-C8EA-2BBF785B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832E16-396E-30B2-DAC7-5D930F98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8F9B04-30F5-FB82-4B1A-11BE53DF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5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1D359-9546-FAF8-0C3A-8F3B2D9F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A58C62-2F84-5AC9-BE0A-79388195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97CFC2-C99F-33D2-6124-3F1EE0F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7A5F1-8B71-C9AC-147F-B6A3C6C3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29EE8-AE1A-9301-899A-BF4F4E15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B4B89-7A1B-861E-F50F-A7521E0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1041-E3CD-02BF-2C34-C6883D73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4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B9518-8B36-560E-C026-06449EF6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02773-11B1-34B1-42C4-68FBC544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FE008-299D-F3D6-0656-A9AC34C6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1E7D2-B370-371E-06C2-09E36D14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DD9FC-C5E7-7C5F-7D35-47FFE5A1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08925-4BDA-86BF-BC7B-4ADA64A1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9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F00B-16EE-D31F-1B09-A7EDE592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377F1E-20DC-06D9-11B2-9AEDCFE3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62C37-5E13-0052-AF3C-35C3A80E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7BC23-984E-935D-9776-A19D1F0B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D12CA-2450-330D-1DB1-C5BA0FB3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195F3-88FA-9F9F-E5EF-05A94239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518EC-BC56-AB30-F1EB-F36C2248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D5BAE-B000-8EAC-25F1-9081FBEE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A7DB0-3C67-73FA-4499-832B3D4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85FF-4C66-4AFE-BE20-43613CA8C07F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97311-0897-6C07-F16C-0627D737B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70C94-8E94-91C7-47EA-CB5334B8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104A-B5A6-4C9D-AD8A-74178A36A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5.png"/><Relationship Id="rId10" Type="http://schemas.openxmlformats.org/officeDocument/2006/relationships/image" Target="../media/image17.png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31F7E-B6BD-FFDB-4DAD-F4849871F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课程设计答辩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D50740-615B-8EA6-44AE-6A3418FD8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校园系统</a:t>
            </a:r>
            <a:r>
              <a:rPr lang="en-US" altLang="zh-CN" dirty="0"/>
              <a:t>》</a:t>
            </a:r>
            <a:r>
              <a:rPr lang="zh-CN" altLang="en-US" dirty="0"/>
              <a:t>大作业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组长：梁祖章</a:t>
            </a:r>
            <a:endParaRPr lang="en-US" altLang="zh-CN" dirty="0"/>
          </a:p>
          <a:p>
            <a:r>
              <a:rPr lang="zh-CN" altLang="en-US" dirty="0"/>
              <a:t>成员：黄皓炜、林艾冰</a:t>
            </a:r>
          </a:p>
        </p:txBody>
      </p:sp>
    </p:spTree>
    <p:extLst>
      <p:ext uri="{BB962C8B-B14F-4D97-AF65-F5344CB8AC3E}">
        <p14:creationId xmlns:p14="http://schemas.microsoft.com/office/powerpoint/2010/main" val="11224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2C6E-5513-5392-B26B-E1888C60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E408984D-1E72-A317-F3E4-631C7BF4D7AB}"/>
              </a:ext>
            </a:extLst>
          </p:cNvPr>
          <p:cNvSpPr/>
          <p:nvPr/>
        </p:nvSpPr>
        <p:spPr>
          <a:xfrm>
            <a:off x="7261513" y="3255014"/>
            <a:ext cx="4523509" cy="19408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FBD133F-6002-D892-0EE3-28727CE2FA4A}"/>
              </a:ext>
            </a:extLst>
          </p:cNvPr>
          <p:cNvSpPr/>
          <p:nvPr/>
        </p:nvSpPr>
        <p:spPr>
          <a:xfrm>
            <a:off x="4334460" y="3495068"/>
            <a:ext cx="2090761" cy="14866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0BB527-EECF-C542-F46E-26B8E409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E654A-F7B9-0733-502B-1E45F784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187"/>
            <a:ext cx="2305050" cy="46886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64197F-0E0C-7645-73C1-D9FEA31A1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38" y="2579434"/>
            <a:ext cx="2150073" cy="3608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9566163-89CD-716C-1DDF-10559D2FD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827" y="4511326"/>
            <a:ext cx="1212029" cy="32070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2602543-54EA-A4C4-E050-F39B77575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879" y="3438190"/>
            <a:ext cx="2204324" cy="31134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734D5CE-AE06-FB33-4164-0048A70036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7827" y="4268012"/>
            <a:ext cx="1374072" cy="31964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007771A-127B-E0A8-F6CB-899D1C517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8309" y="4272163"/>
            <a:ext cx="1390676" cy="31134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FD22F8C-6D07-2C6E-14F6-04ACC568C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827" y="3845450"/>
            <a:ext cx="1324254" cy="31134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C5B2745-0B62-45F1-00BB-8169F15FF6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8309" y="3873986"/>
            <a:ext cx="1266138" cy="30304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4C4F642-F08A-509D-B76C-823C47C546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7827" y="3444880"/>
            <a:ext cx="1307650" cy="26983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468F7D1-8910-91BC-8BAF-7210744FAD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5829" y="4698392"/>
            <a:ext cx="1440490" cy="303042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9850EA8-E20B-D218-4E6F-B3F86A2493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6778" y="2599205"/>
            <a:ext cx="2219271" cy="34104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73DB7B0-93B0-0787-0344-43E6CD573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1034" y="5431851"/>
            <a:ext cx="2090761" cy="33116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823A9D16-6D6C-327C-B34B-46EB34C1AE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0594" y="1662172"/>
            <a:ext cx="1863397" cy="321275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EDAE507-4E4C-F86C-1BDD-8DE0C40BBE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11726" y="520852"/>
            <a:ext cx="1942480" cy="31139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B71BB63-82F0-BE76-5C71-63C61A952C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96236" y="486943"/>
            <a:ext cx="2189615" cy="350932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3F1DA5C-9B32-34CA-8D2F-2D00533783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25600" y="5431851"/>
            <a:ext cx="2436750" cy="350932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1A5D902-E162-C114-1C20-70DB914EF5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42320" y="1649719"/>
            <a:ext cx="2021563" cy="34104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1E9C1DE0-2A19-40FA-F78C-F7D2A47ACDE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2637" y="1662172"/>
            <a:ext cx="1191190" cy="301505"/>
          </a:xfrm>
          <a:prstGeom prst="rect">
            <a:avLst/>
          </a:prstGeom>
          <a:ln w="19050">
            <a:tailEnd type="triangle"/>
          </a:ln>
        </p:spPr>
      </p:pic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2EBE1B3-62F4-69E6-B78A-2A35B591532F}"/>
              </a:ext>
            </a:extLst>
          </p:cNvPr>
          <p:cNvCxnSpPr>
            <a:stCxn id="70" idx="0"/>
            <a:endCxn id="64" idx="2"/>
          </p:cNvCxnSpPr>
          <p:nvPr/>
        </p:nvCxnSpPr>
        <p:spPr>
          <a:xfrm flipV="1">
            <a:off x="4178232" y="837875"/>
            <a:ext cx="2012812" cy="824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C1A006D-FBDE-36C3-B744-9F6E2E863F98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H="1" flipV="1">
            <a:off x="6191044" y="837875"/>
            <a:ext cx="1462058" cy="811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FDD8AAC-0F88-07D0-F071-DA2DBBC13841}"/>
              </a:ext>
            </a:extLst>
          </p:cNvPr>
          <p:cNvCxnSpPr>
            <a:cxnSpLocks/>
            <a:stCxn id="60" idx="0"/>
            <a:endCxn id="64" idx="2"/>
          </p:cNvCxnSpPr>
          <p:nvPr/>
        </p:nvCxnSpPr>
        <p:spPr>
          <a:xfrm flipH="1" flipV="1">
            <a:off x="6191044" y="837875"/>
            <a:ext cx="4881249" cy="824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3A68A1D-703A-0E44-C3AA-64DA638B065D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H="1" flipV="1">
            <a:off x="8782966" y="832242"/>
            <a:ext cx="2289327" cy="82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C26ED8-CAC6-AFCD-F6D8-83FAC70E21F1}"/>
              </a:ext>
            </a:extLst>
          </p:cNvPr>
          <p:cNvCxnSpPr>
            <a:cxnSpLocks/>
            <a:stCxn id="68" idx="0"/>
            <a:endCxn id="62" idx="2"/>
          </p:cNvCxnSpPr>
          <p:nvPr/>
        </p:nvCxnSpPr>
        <p:spPr>
          <a:xfrm flipV="1">
            <a:off x="7653102" y="832242"/>
            <a:ext cx="1129864" cy="817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B147899-97C5-6F68-7750-964793A7DA6A}"/>
              </a:ext>
            </a:extLst>
          </p:cNvPr>
          <p:cNvCxnSpPr>
            <a:cxnSpLocks/>
            <a:stCxn id="70" idx="0"/>
            <a:endCxn id="62" idx="2"/>
          </p:cNvCxnSpPr>
          <p:nvPr/>
        </p:nvCxnSpPr>
        <p:spPr>
          <a:xfrm flipV="1">
            <a:off x="4178232" y="832242"/>
            <a:ext cx="4604734" cy="82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897D91E-2E7F-FA4B-F808-2127DEA8C47F}"/>
              </a:ext>
            </a:extLst>
          </p:cNvPr>
          <p:cNvCxnSpPr>
            <a:cxnSpLocks/>
            <a:stCxn id="54" idx="0"/>
            <a:endCxn id="68" idx="2"/>
          </p:cNvCxnSpPr>
          <p:nvPr/>
        </p:nvCxnSpPr>
        <p:spPr>
          <a:xfrm flipV="1">
            <a:off x="5366414" y="1990765"/>
            <a:ext cx="2286688" cy="608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0363577-08AD-8664-3ABE-A2C990F3642B}"/>
              </a:ext>
            </a:extLst>
          </p:cNvPr>
          <p:cNvCxnSpPr>
            <a:cxnSpLocks/>
            <a:stCxn id="54" idx="0"/>
            <a:endCxn id="70" idx="2"/>
          </p:cNvCxnSpPr>
          <p:nvPr/>
        </p:nvCxnSpPr>
        <p:spPr>
          <a:xfrm flipH="1" flipV="1">
            <a:off x="4178232" y="1963677"/>
            <a:ext cx="1188182" cy="635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5BF1A27-4991-3A23-9DBE-4C5ED42D5965}"/>
              </a:ext>
            </a:extLst>
          </p:cNvPr>
          <p:cNvCxnSpPr>
            <a:cxnSpLocks/>
            <a:stCxn id="25" idx="0"/>
            <a:endCxn id="68" idx="2"/>
          </p:cNvCxnSpPr>
          <p:nvPr/>
        </p:nvCxnSpPr>
        <p:spPr>
          <a:xfrm flipH="1" flipV="1">
            <a:off x="7653102" y="1990765"/>
            <a:ext cx="1890873" cy="588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AF6E38C-6FF4-6B9D-643A-A02F8173C891}"/>
              </a:ext>
            </a:extLst>
          </p:cNvPr>
          <p:cNvCxnSpPr>
            <a:cxnSpLocks/>
            <a:stCxn id="25" idx="0"/>
            <a:endCxn id="60" idx="2"/>
          </p:cNvCxnSpPr>
          <p:nvPr/>
        </p:nvCxnSpPr>
        <p:spPr>
          <a:xfrm flipV="1">
            <a:off x="9543975" y="1983447"/>
            <a:ext cx="1528318" cy="595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5CC7B47-9FAF-6F56-446C-EAC3D2C6F018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H="1" flipV="1">
            <a:off x="5366414" y="2940251"/>
            <a:ext cx="13427" cy="554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1624012-B0DB-E742-2910-1263E3F1C905}"/>
              </a:ext>
            </a:extLst>
          </p:cNvPr>
          <p:cNvCxnSpPr>
            <a:cxnSpLocks/>
            <a:stCxn id="73" idx="0"/>
            <a:endCxn id="25" idx="2"/>
          </p:cNvCxnSpPr>
          <p:nvPr/>
        </p:nvCxnSpPr>
        <p:spPr>
          <a:xfrm flipV="1">
            <a:off x="9523268" y="2940251"/>
            <a:ext cx="20707" cy="314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82A2CB-6FF8-98AC-5DB1-5523969596AD}"/>
              </a:ext>
            </a:extLst>
          </p:cNvPr>
          <p:cNvCxnSpPr>
            <a:cxnSpLocks/>
            <a:stCxn id="58" idx="0"/>
            <a:endCxn id="72" idx="2"/>
          </p:cNvCxnSpPr>
          <p:nvPr/>
        </p:nvCxnSpPr>
        <p:spPr>
          <a:xfrm flipV="1">
            <a:off x="5366415" y="4981744"/>
            <a:ext cx="13426" cy="450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95E4D03-B367-A669-C698-130A43099AE5}"/>
              </a:ext>
            </a:extLst>
          </p:cNvPr>
          <p:cNvCxnSpPr>
            <a:cxnSpLocks/>
            <a:stCxn id="66" idx="0"/>
            <a:endCxn id="73" idx="2"/>
          </p:cNvCxnSpPr>
          <p:nvPr/>
        </p:nvCxnSpPr>
        <p:spPr>
          <a:xfrm flipH="1" flipV="1">
            <a:off x="9523268" y="5195828"/>
            <a:ext cx="20707" cy="236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E8A61B9-4C53-1383-0C23-7F1A01886217}"/>
              </a:ext>
            </a:extLst>
          </p:cNvPr>
          <p:cNvSpPr txBox="1"/>
          <p:nvPr/>
        </p:nvSpPr>
        <p:spPr>
          <a:xfrm>
            <a:off x="4364178" y="61359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客户端主程序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57EE198-A4A6-390F-520C-CDF57F79B19A}"/>
              </a:ext>
            </a:extLst>
          </p:cNvPr>
          <p:cNvSpPr txBox="1"/>
          <p:nvPr/>
        </p:nvSpPr>
        <p:spPr>
          <a:xfrm>
            <a:off x="8528311" y="61359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服务端主程序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585FA36-0FBE-00B1-D246-F19BF49E3502}"/>
              </a:ext>
            </a:extLst>
          </p:cNvPr>
          <p:cNvCxnSpPr>
            <a:cxnSpLocks/>
            <a:stCxn id="122" idx="0"/>
            <a:endCxn id="58" idx="2"/>
          </p:cNvCxnSpPr>
          <p:nvPr/>
        </p:nvCxnSpPr>
        <p:spPr>
          <a:xfrm flipH="1" flipV="1">
            <a:off x="5366415" y="5763012"/>
            <a:ext cx="13426" cy="372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4C8B587-8453-8956-04F1-162A4977C7CD}"/>
              </a:ext>
            </a:extLst>
          </p:cNvPr>
          <p:cNvCxnSpPr>
            <a:cxnSpLocks/>
            <a:stCxn id="123" idx="0"/>
            <a:endCxn id="66" idx="2"/>
          </p:cNvCxnSpPr>
          <p:nvPr/>
        </p:nvCxnSpPr>
        <p:spPr>
          <a:xfrm flipV="1">
            <a:off x="9543974" y="5782783"/>
            <a:ext cx="1" cy="353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81B8E21A-5E02-DDE1-2C22-1C7094BC30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85003" y="4073564"/>
            <a:ext cx="987117" cy="320707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0D42C5C0-D7AB-F5AD-7BAC-F9A1757B12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84175" y="3613677"/>
            <a:ext cx="1003777" cy="3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81036-4B4E-9670-D167-B5F2BD00D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>
            <a:extLst>
              <a:ext uri="{FF2B5EF4-FFF2-40B4-BE49-F238E27FC236}">
                <a16:creationId xmlns:a16="http://schemas.microsoft.com/office/drawing/2014/main" id="{39567C7C-980F-1914-E8A5-2B1AAF493768}"/>
              </a:ext>
            </a:extLst>
          </p:cNvPr>
          <p:cNvSpPr/>
          <p:nvPr/>
        </p:nvSpPr>
        <p:spPr>
          <a:xfrm>
            <a:off x="6143625" y="1297573"/>
            <a:ext cx="2806283" cy="987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C2799A5-5A26-7D43-D2E1-7577EF63B205}"/>
              </a:ext>
            </a:extLst>
          </p:cNvPr>
          <p:cNvSpPr/>
          <p:nvPr/>
        </p:nvSpPr>
        <p:spPr>
          <a:xfrm>
            <a:off x="7261513" y="3255014"/>
            <a:ext cx="4523509" cy="19408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257B22-B0C2-519C-C376-817C39384001}"/>
              </a:ext>
            </a:extLst>
          </p:cNvPr>
          <p:cNvSpPr/>
          <p:nvPr/>
        </p:nvSpPr>
        <p:spPr>
          <a:xfrm>
            <a:off x="7521972" y="4248985"/>
            <a:ext cx="2302137" cy="845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4FB5026-CB87-44A6-B207-1EF9249C760E}"/>
              </a:ext>
            </a:extLst>
          </p:cNvPr>
          <p:cNvSpPr/>
          <p:nvPr/>
        </p:nvSpPr>
        <p:spPr>
          <a:xfrm>
            <a:off x="6395503" y="1408735"/>
            <a:ext cx="2700871" cy="1030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72667A4-A8E0-E1E0-296E-05D31C5592C2}"/>
              </a:ext>
            </a:extLst>
          </p:cNvPr>
          <p:cNvSpPr/>
          <p:nvPr/>
        </p:nvSpPr>
        <p:spPr>
          <a:xfrm>
            <a:off x="6444897" y="1477600"/>
            <a:ext cx="2385488" cy="720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7A145B4-0370-F3B6-342D-5F7EFB552FC9}"/>
              </a:ext>
            </a:extLst>
          </p:cNvPr>
          <p:cNvSpPr/>
          <p:nvPr/>
        </p:nvSpPr>
        <p:spPr>
          <a:xfrm>
            <a:off x="8348567" y="2512404"/>
            <a:ext cx="2390812" cy="484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21A430A-939E-DA14-53D1-4109D2011906}"/>
              </a:ext>
            </a:extLst>
          </p:cNvPr>
          <p:cNvSpPr/>
          <p:nvPr/>
        </p:nvSpPr>
        <p:spPr>
          <a:xfrm>
            <a:off x="4980783" y="417129"/>
            <a:ext cx="2390812" cy="484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A1DB2294-000D-50AC-30A1-C015528AAA37}"/>
              </a:ext>
            </a:extLst>
          </p:cNvPr>
          <p:cNvSpPr/>
          <p:nvPr/>
        </p:nvSpPr>
        <p:spPr>
          <a:xfrm>
            <a:off x="7738737" y="444293"/>
            <a:ext cx="2088458" cy="4572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B915FC-E93A-E4CA-3B54-8B9F340259BB}"/>
              </a:ext>
            </a:extLst>
          </p:cNvPr>
          <p:cNvSpPr/>
          <p:nvPr/>
        </p:nvSpPr>
        <p:spPr>
          <a:xfrm>
            <a:off x="10007827" y="1595424"/>
            <a:ext cx="2088458" cy="4572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4FB33A4-82C8-2D17-D40C-A3FADEA1AF31}"/>
              </a:ext>
            </a:extLst>
          </p:cNvPr>
          <p:cNvSpPr/>
          <p:nvPr/>
        </p:nvSpPr>
        <p:spPr>
          <a:xfrm>
            <a:off x="3491762" y="1601031"/>
            <a:ext cx="1369261" cy="4216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531CE44-C9EB-1BF0-277F-1DCFEBB568BA}"/>
              </a:ext>
            </a:extLst>
          </p:cNvPr>
          <p:cNvSpPr/>
          <p:nvPr/>
        </p:nvSpPr>
        <p:spPr>
          <a:xfrm>
            <a:off x="9927629" y="3367343"/>
            <a:ext cx="1782234" cy="845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A47AC36-8B80-A209-2A31-20BC5C506418}"/>
              </a:ext>
            </a:extLst>
          </p:cNvPr>
          <p:cNvSpPr/>
          <p:nvPr/>
        </p:nvSpPr>
        <p:spPr>
          <a:xfrm>
            <a:off x="7521972" y="3373653"/>
            <a:ext cx="2302137" cy="845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7E991B8-BEAA-E256-E305-073F12FA49DC}"/>
              </a:ext>
            </a:extLst>
          </p:cNvPr>
          <p:cNvSpPr/>
          <p:nvPr/>
        </p:nvSpPr>
        <p:spPr>
          <a:xfrm>
            <a:off x="4334460" y="3495068"/>
            <a:ext cx="2090761" cy="14866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A96E9E6-D0AE-268A-9813-CFAB08B0C26B}"/>
              </a:ext>
            </a:extLst>
          </p:cNvPr>
          <p:cNvSpPr/>
          <p:nvPr/>
        </p:nvSpPr>
        <p:spPr>
          <a:xfrm>
            <a:off x="4681782" y="3561889"/>
            <a:ext cx="1369261" cy="4216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8ED5E62-CDB4-F264-EBCA-C4469B4741CC}"/>
              </a:ext>
            </a:extLst>
          </p:cNvPr>
          <p:cNvSpPr/>
          <p:nvPr/>
        </p:nvSpPr>
        <p:spPr>
          <a:xfrm>
            <a:off x="4688496" y="4462047"/>
            <a:ext cx="1369261" cy="421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61831B-AE55-FE7B-6224-7D3E11C1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E3D1E38-931C-DBB4-F776-A2430974B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38" y="2579434"/>
            <a:ext cx="2150073" cy="3608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15A1E1C-272A-B5EF-970F-86997D78B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827" y="4511326"/>
            <a:ext cx="1212029" cy="32070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53A9C1F-7CC7-CC93-82C6-D4F10A37F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778" y="2599205"/>
            <a:ext cx="2219271" cy="34104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EF251C1-993B-C7D3-E536-5C78CAED4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034" y="5431851"/>
            <a:ext cx="2090761" cy="33116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C834BED-E880-A27C-6D3B-7495E1305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594" y="1662172"/>
            <a:ext cx="1863397" cy="321275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BE52B35-766B-DCB3-8583-04C64C495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1726" y="520852"/>
            <a:ext cx="1942480" cy="31139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268E8938-8BF6-58C5-FBFC-B0CF185D1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6236" y="486943"/>
            <a:ext cx="2189615" cy="350932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BEA7909-5C5A-A79F-0524-39CF8CC64A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5600" y="5431851"/>
            <a:ext cx="2436750" cy="350932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2BE192AC-48A1-309B-33C6-65309AE26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2320" y="1649719"/>
            <a:ext cx="2021563" cy="34104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35DC806-EEB1-AC1C-40F6-2652BDB658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2637" y="1662172"/>
            <a:ext cx="1191190" cy="301505"/>
          </a:xfrm>
          <a:prstGeom prst="rect">
            <a:avLst/>
          </a:prstGeom>
          <a:ln w="19050">
            <a:tailEnd type="triangle"/>
          </a:ln>
        </p:spPr>
      </p:pic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1629E4-0091-06CC-7516-892560A007D0}"/>
              </a:ext>
            </a:extLst>
          </p:cNvPr>
          <p:cNvCxnSpPr>
            <a:stCxn id="70" idx="0"/>
            <a:endCxn id="64" idx="2"/>
          </p:cNvCxnSpPr>
          <p:nvPr/>
        </p:nvCxnSpPr>
        <p:spPr>
          <a:xfrm flipV="1">
            <a:off x="4178232" y="837875"/>
            <a:ext cx="2012812" cy="824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B1A1114-4F5A-A633-F453-F81BCE160AFE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flipH="1" flipV="1">
            <a:off x="6191044" y="837875"/>
            <a:ext cx="1462058" cy="811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EB826E6-4A5B-2095-5FD1-F2952323B3CC}"/>
              </a:ext>
            </a:extLst>
          </p:cNvPr>
          <p:cNvCxnSpPr>
            <a:cxnSpLocks/>
            <a:stCxn id="60" idx="0"/>
            <a:endCxn id="64" idx="2"/>
          </p:cNvCxnSpPr>
          <p:nvPr/>
        </p:nvCxnSpPr>
        <p:spPr>
          <a:xfrm flipH="1" flipV="1">
            <a:off x="6191044" y="837875"/>
            <a:ext cx="4881249" cy="824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11EABCE-012C-9378-8802-FACDB33DB8AD}"/>
              </a:ext>
            </a:extLst>
          </p:cNvPr>
          <p:cNvCxnSpPr>
            <a:cxnSpLocks/>
            <a:stCxn id="60" idx="0"/>
            <a:endCxn id="62" idx="2"/>
          </p:cNvCxnSpPr>
          <p:nvPr/>
        </p:nvCxnSpPr>
        <p:spPr>
          <a:xfrm flipH="1" flipV="1">
            <a:off x="8782966" y="832242"/>
            <a:ext cx="2289327" cy="82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99B3179-8041-0F12-8FD5-AEBE9E85E9DC}"/>
              </a:ext>
            </a:extLst>
          </p:cNvPr>
          <p:cNvCxnSpPr>
            <a:cxnSpLocks/>
            <a:stCxn id="68" idx="0"/>
            <a:endCxn id="62" idx="2"/>
          </p:cNvCxnSpPr>
          <p:nvPr/>
        </p:nvCxnSpPr>
        <p:spPr>
          <a:xfrm flipV="1">
            <a:off x="7653102" y="832242"/>
            <a:ext cx="1129864" cy="817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37873CD-7154-864B-6F8A-2166A384D037}"/>
              </a:ext>
            </a:extLst>
          </p:cNvPr>
          <p:cNvCxnSpPr>
            <a:cxnSpLocks/>
            <a:stCxn id="70" idx="0"/>
            <a:endCxn id="62" idx="2"/>
          </p:cNvCxnSpPr>
          <p:nvPr/>
        </p:nvCxnSpPr>
        <p:spPr>
          <a:xfrm flipV="1">
            <a:off x="4178232" y="832242"/>
            <a:ext cx="4604734" cy="829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B5D2066-CF93-7B87-9F31-05F1DF84995A}"/>
              </a:ext>
            </a:extLst>
          </p:cNvPr>
          <p:cNvCxnSpPr>
            <a:cxnSpLocks/>
            <a:stCxn id="54" idx="0"/>
            <a:endCxn id="68" idx="2"/>
          </p:cNvCxnSpPr>
          <p:nvPr/>
        </p:nvCxnSpPr>
        <p:spPr>
          <a:xfrm flipV="1">
            <a:off x="5366414" y="1990765"/>
            <a:ext cx="2286688" cy="608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939A81A-785E-F143-CFAE-3A157921DC3E}"/>
              </a:ext>
            </a:extLst>
          </p:cNvPr>
          <p:cNvCxnSpPr>
            <a:cxnSpLocks/>
            <a:stCxn id="54" idx="0"/>
            <a:endCxn id="70" idx="2"/>
          </p:cNvCxnSpPr>
          <p:nvPr/>
        </p:nvCxnSpPr>
        <p:spPr>
          <a:xfrm flipH="1" flipV="1">
            <a:off x="4178232" y="1963677"/>
            <a:ext cx="1188182" cy="635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05A390E-A515-67B4-300D-FA90B4452326}"/>
              </a:ext>
            </a:extLst>
          </p:cNvPr>
          <p:cNvCxnSpPr>
            <a:cxnSpLocks/>
            <a:stCxn id="25" idx="0"/>
            <a:endCxn id="68" idx="2"/>
          </p:cNvCxnSpPr>
          <p:nvPr/>
        </p:nvCxnSpPr>
        <p:spPr>
          <a:xfrm flipH="1" flipV="1">
            <a:off x="7653102" y="1990765"/>
            <a:ext cx="1890873" cy="588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0EAD232-23B7-9F8B-F764-FA2FCB60BD04}"/>
              </a:ext>
            </a:extLst>
          </p:cNvPr>
          <p:cNvCxnSpPr>
            <a:cxnSpLocks/>
            <a:stCxn id="25" idx="0"/>
            <a:endCxn id="60" idx="2"/>
          </p:cNvCxnSpPr>
          <p:nvPr/>
        </p:nvCxnSpPr>
        <p:spPr>
          <a:xfrm flipV="1">
            <a:off x="9543975" y="1983447"/>
            <a:ext cx="1528318" cy="595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681AD0B-5F0A-ADAA-A8AC-46A7D261B81E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H="1" flipV="1">
            <a:off x="5366414" y="2940251"/>
            <a:ext cx="13427" cy="554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14836DC-8D48-BC52-7627-554F702420EA}"/>
              </a:ext>
            </a:extLst>
          </p:cNvPr>
          <p:cNvCxnSpPr>
            <a:cxnSpLocks/>
            <a:stCxn id="73" idx="0"/>
            <a:endCxn id="25" idx="2"/>
          </p:cNvCxnSpPr>
          <p:nvPr/>
        </p:nvCxnSpPr>
        <p:spPr>
          <a:xfrm flipV="1">
            <a:off x="9523268" y="2940251"/>
            <a:ext cx="20707" cy="314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8B6341-46DD-171E-E602-903DE8DBE8D4}"/>
              </a:ext>
            </a:extLst>
          </p:cNvPr>
          <p:cNvCxnSpPr>
            <a:cxnSpLocks/>
            <a:stCxn id="58" idx="0"/>
            <a:endCxn id="72" idx="2"/>
          </p:cNvCxnSpPr>
          <p:nvPr/>
        </p:nvCxnSpPr>
        <p:spPr>
          <a:xfrm flipV="1">
            <a:off x="5366415" y="4981744"/>
            <a:ext cx="13426" cy="450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5DE79DB-BDCC-4501-243C-DAD7A75D26E8}"/>
              </a:ext>
            </a:extLst>
          </p:cNvPr>
          <p:cNvCxnSpPr>
            <a:cxnSpLocks/>
            <a:stCxn id="66" idx="0"/>
            <a:endCxn id="73" idx="2"/>
          </p:cNvCxnSpPr>
          <p:nvPr/>
        </p:nvCxnSpPr>
        <p:spPr>
          <a:xfrm flipH="1" flipV="1">
            <a:off x="9523268" y="5195828"/>
            <a:ext cx="20707" cy="236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E7571D5-E137-99AC-4136-9F55B9BBCBB0}"/>
              </a:ext>
            </a:extLst>
          </p:cNvPr>
          <p:cNvSpPr txBox="1"/>
          <p:nvPr/>
        </p:nvSpPr>
        <p:spPr>
          <a:xfrm>
            <a:off x="4364178" y="61359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客户端主程序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82FE4F8-DB8E-BF31-772C-90698EE20145}"/>
              </a:ext>
            </a:extLst>
          </p:cNvPr>
          <p:cNvSpPr txBox="1"/>
          <p:nvPr/>
        </p:nvSpPr>
        <p:spPr>
          <a:xfrm>
            <a:off x="8528311" y="61359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服务端主程序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C962E20-4CC8-A966-60C0-14594EBA5742}"/>
              </a:ext>
            </a:extLst>
          </p:cNvPr>
          <p:cNvCxnSpPr>
            <a:cxnSpLocks/>
            <a:stCxn id="122" idx="0"/>
            <a:endCxn id="58" idx="2"/>
          </p:cNvCxnSpPr>
          <p:nvPr/>
        </p:nvCxnSpPr>
        <p:spPr>
          <a:xfrm flipH="1" flipV="1">
            <a:off x="5366415" y="5763012"/>
            <a:ext cx="13426" cy="372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21CD8CB-A3C4-4C78-9E66-09DA61CE4ED5}"/>
              </a:ext>
            </a:extLst>
          </p:cNvPr>
          <p:cNvCxnSpPr>
            <a:cxnSpLocks/>
            <a:stCxn id="123" idx="0"/>
            <a:endCxn id="66" idx="2"/>
          </p:cNvCxnSpPr>
          <p:nvPr/>
        </p:nvCxnSpPr>
        <p:spPr>
          <a:xfrm flipV="1">
            <a:off x="9543974" y="5782783"/>
            <a:ext cx="1" cy="353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8EAFBD7-BE87-383D-F191-BB41709621E4}"/>
              </a:ext>
            </a:extLst>
          </p:cNvPr>
          <p:cNvSpPr/>
          <p:nvPr/>
        </p:nvSpPr>
        <p:spPr>
          <a:xfrm>
            <a:off x="4688201" y="4020404"/>
            <a:ext cx="1369261" cy="421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DDCD909-E721-0D93-2A94-B047A8C773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5003" y="4073564"/>
            <a:ext cx="987117" cy="320707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317F3E17-A6F5-AEC1-BBE6-1E24D2CF2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4175" y="3613677"/>
            <a:ext cx="1003777" cy="304049"/>
          </a:xfrm>
          <a:prstGeom prst="rect">
            <a:avLst/>
          </a:prstGeom>
        </p:spPr>
      </p:pic>
      <p:sp>
        <p:nvSpPr>
          <p:cNvPr id="153" name="矩形 152">
            <a:extLst>
              <a:ext uri="{FF2B5EF4-FFF2-40B4-BE49-F238E27FC236}">
                <a16:creationId xmlns:a16="http://schemas.microsoft.com/office/drawing/2014/main" id="{1B290E69-6110-C203-81E1-78797112ACBD}"/>
              </a:ext>
            </a:extLst>
          </p:cNvPr>
          <p:cNvSpPr/>
          <p:nvPr/>
        </p:nvSpPr>
        <p:spPr>
          <a:xfrm>
            <a:off x="957301" y="4092633"/>
            <a:ext cx="1381549" cy="450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梁祖章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02AB9D7-A7E0-5452-1774-06852E4F9449}"/>
              </a:ext>
            </a:extLst>
          </p:cNvPr>
          <p:cNvSpPr/>
          <p:nvPr/>
        </p:nvSpPr>
        <p:spPr>
          <a:xfrm>
            <a:off x="952119" y="4763070"/>
            <a:ext cx="1381549" cy="450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林艾冰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A66529D-286B-DDB0-12AF-64C031403203}"/>
              </a:ext>
            </a:extLst>
          </p:cNvPr>
          <p:cNvSpPr/>
          <p:nvPr/>
        </p:nvSpPr>
        <p:spPr>
          <a:xfrm>
            <a:off x="957301" y="5437731"/>
            <a:ext cx="1381549" cy="450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黄皓炜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1E01E8-7FE1-FD00-5BD1-E55E0843A6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0879" y="3438190"/>
            <a:ext cx="2204324" cy="3113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BBB77A-C6CC-BF2B-CC08-D2312B9053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07827" y="4268012"/>
            <a:ext cx="1374072" cy="319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6A349-0769-67F4-E004-7DEACAC8EE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8309" y="4272163"/>
            <a:ext cx="1390676" cy="3113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592DE8-3458-7766-E223-5EA80089B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7827" y="3845450"/>
            <a:ext cx="1324254" cy="311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80E0F3-1A55-428B-E801-4F5378CD6C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78309" y="3873986"/>
            <a:ext cx="1266138" cy="303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F50F10-E722-745E-920C-64C9A828F3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07827" y="3444880"/>
            <a:ext cx="1307650" cy="2698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70A22F-33B6-D250-50DF-BCEC2E86DF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65829" y="4698392"/>
            <a:ext cx="1440490" cy="3030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A3B7E4-9B59-05C8-73CC-43C5CE0A1C44}"/>
              </a:ext>
            </a:extLst>
          </p:cNvPr>
          <p:cNvSpPr txBox="1"/>
          <p:nvPr/>
        </p:nvSpPr>
        <p:spPr>
          <a:xfrm>
            <a:off x="952119" y="33673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分工情况</a:t>
            </a:r>
          </a:p>
        </p:txBody>
      </p:sp>
    </p:spTree>
    <p:extLst>
      <p:ext uri="{BB962C8B-B14F-4D97-AF65-F5344CB8AC3E}">
        <p14:creationId xmlns:p14="http://schemas.microsoft.com/office/powerpoint/2010/main" val="272889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C57C8-CCFD-BF94-904B-E009E603D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6A5192BA-4397-B7AC-EC3F-B4BDB75EA097}"/>
              </a:ext>
            </a:extLst>
          </p:cNvPr>
          <p:cNvSpPr/>
          <p:nvPr/>
        </p:nvSpPr>
        <p:spPr>
          <a:xfrm>
            <a:off x="577737" y="1733427"/>
            <a:ext cx="3196798" cy="1689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3D4DB8-886A-EA0A-EA3D-A1BE688AE029}"/>
              </a:ext>
            </a:extLst>
          </p:cNvPr>
          <p:cNvSpPr/>
          <p:nvPr/>
        </p:nvSpPr>
        <p:spPr>
          <a:xfrm>
            <a:off x="8487904" y="332996"/>
            <a:ext cx="3393872" cy="1840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2D97B2-AC8E-DBD1-970D-1CF04B04B6AF}"/>
              </a:ext>
            </a:extLst>
          </p:cNvPr>
          <p:cNvSpPr/>
          <p:nvPr/>
        </p:nvSpPr>
        <p:spPr>
          <a:xfrm>
            <a:off x="4410645" y="335510"/>
            <a:ext cx="3468954" cy="63700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6E7D41-13C0-2FD7-14AE-BE949C3B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A40A27-99D3-4F4A-724F-F2F2A7132B3E}"/>
              </a:ext>
            </a:extLst>
          </p:cNvPr>
          <p:cNvSpPr/>
          <p:nvPr/>
        </p:nvSpPr>
        <p:spPr>
          <a:xfrm>
            <a:off x="4810218" y="885686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Control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6D41D8-346E-BD45-A722-52BE885F47C9}"/>
              </a:ext>
            </a:extLst>
          </p:cNvPr>
          <p:cNvSpPr/>
          <p:nvPr/>
        </p:nvSpPr>
        <p:spPr>
          <a:xfrm>
            <a:off x="5014043" y="1305277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Container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9945B-6B54-55FF-7891-039B27E316FA}"/>
              </a:ext>
            </a:extLst>
          </p:cNvPr>
          <p:cNvSpPr/>
          <p:nvPr/>
        </p:nvSpPr>
        <p:spPr>
          <a:xfrm>
            <a:off x="5200070" y="1725400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Flat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D9D79F-B8A2-CAE5-FAE1-D7E0288E755F}"/>
              </a:ext>
            </a:extLst>
          </p:cNvPr>
          <p:cNvSpPr/>
          <p:nvPr/>
        </p:nvSpPr>
        <p:spPr>
          <a:xfrm>
            <a:off x="5362332" y="2145523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Screen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0205A7-3074-770A-97FD-7069063EF643}"/>
              </a:ext>
            </a:extLst>
          </p:cNvPr>
          <p:cNvSpPr/>
          <p:nvPr/>
        </p:nvSpPr>
        <p:spPr>
          <a:xfrm>
            <a:off x="5200071" y="2565646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LinearBox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806DD9-5B53-B5AC-C95B-A7C2DE208F8C}"/>
              </a:ext>
            </a:extLst>
          </p:cNvPr>
          <p:cNvSpPr/>
          <p:nvPr/>
        </p:nvSpPr>
        <p:spPr>
          <a:xfrm>
            <a:off x="5548359" y="2985769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HorizontalBox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9A0C78-E2C6-E7A5-8F92-A7578D669F69}"/>
              </a:ext>
            </a:extLst>
          </p:cNvPr>
          <p:cNvSpPr/>
          <p:nvPr/>
        </p:nvSpPr>
        <p:spPr>
          <a:xfrm>
            <a:off x="5548358" y="3405892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VerticalBox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388660-B6C2-B1E2-2F18-3DEDB3951FCA}"/>
              </a:ext>
            </a:extLst>
          </p:cNvPr>
          <p:cNvSpPr/>
          <p:nvPr/>
        </p:nvSpPr>
        <p:spPr>
          <a:xfrm>
            <a:off x="5200070" y="3826015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Margin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FD59C4-AC5B-7D6A-FC1A-5DA3B4634AEE}"/>
              </a:ext>
            </a:extLst>
          </p:cNvPr>
          <p:cNvSpPr/>
          <p:nvPr/>
        </p:nvSpPr>
        <p:spPr>
          <a:xfrm>
            <a:off x="5014043" y="4245606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Spacer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290BB8-A6E8-F262-D8B5-320174C042E4}"/>
              </a:ext>
            </a:extLst>
          </p:cNvPr>
          <p:cNvSpPr/>
          <p:nvPr/>
        </p:nvSpPr>
        <p:spPr>
          <a:xfrm>
            <a:off x="5014043" y="4665197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Label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2EF95E-BA7C-5A01-19D8-C884B08428FC}"/>
              </a:ext>
            </a:extLst>
          </p:cNvPr>
          <p:cNvSpPr/>
          <p:nvPr/>
        </p:nvSpPr>
        <p:spPr>
          <a:xfrm>
            <a:off x="4988329" y="5084788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Button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A4A33E-D33B-A709-FA75-A02BC189858F}"/>
              </a:ext>
            </a:extLst>
          </p:cNvPr>
          <p:cNvSpPr/>
          <p:nvPr/>
        </p:nvSpPr>
        <p:spPr>
          <a:xfrm>
            <a:off x="5200070" y="5504379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ToggleButton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408EDE-EF06-499D-1B8D-CBE905D3D1B7}"/>
              </a:ext>
            </a:extLst>
          </p:cNvPr>
          <p:cNvSpPr/>
          <p:nvPr/>
        </p:nvSpPr>
        <p:spPr>
          <a:xfrm>
            <a:off x="4988328" y="5923970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</a:t>
            </a:r>
            <a:r>
              <a:rPr lang="zh-CN" altLang="en-US" sz="1400" dirty="0">
                <a:solidFill>
                  <a:schemeClr val="tx1"/>
                </a:solidFill>
              </a:rPr>
              <a:t>（共</a:t>
            </a:r>
            <a:r>
              <a:rPr lang="en-US" altLang="zh-CN" sz="1400" dirty="0">
                <a:solidFill>
                  <a:schemeClr val="tx1"/>
                </a:solidFill>
              </a:rPr>
              <a:t>25</a:t>
            </a:r>
            <a:r>
              <a:rPr lang="zh-CN" altLang="en-US" sz="1400" dirty="0">
                <a:solidFill>
                  <a:schemeClr val="tx1"/>
                </a:solidFill>
              </a:rPr>
              <a:t>个）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305CDB-323B-92B2-7A94-AA5761C35E6F}"/>
              </a:ext>
            </a:extLst>
          </p:cNvPr>
          <p:cNvSpPr txBox="1"/>
          <p:nvPr/>
        </p:nvSpPr>
        <p:spPr>
          <a:xfrm>
            <a:off x="4410644" y="406484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ui</a:t>
            </a:r>
            <a:r>
              <a:rPr lang="zh-CN" altLang="en-US" sz="2400" dirty="0"/>
              <a:t>组件类体系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ED504B-936E-C7AD-600C-1720BC4C1D9D}"/>
              </a:ext>
            </a:extLst>
          </p:cNvPr>
          <p:cNvSpPr/>
          <p:nvPr/>
        </p:nvSpPr>
        <p:spPr>
          <a:xfrm>
            <a:off x="1508882" y="2905666"/>
            <a:ext cx="1307966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4CD248D-769B-CEAF-C7F2-EF1F5B675539}"/>
              </a:ext>
            </a:extLst>
          </p:cNvPr>
          <p:cNvSpPr/>
          <p:nvPr/>
        </p:nvSpPr>
        <p:spPr>
          <a:xfrm>
            <a:off x="9471823" y="932369"/>
            <a:ext cx="1335676" cy="2261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AccessBox</a:t>
            </a:r>
            <a:endParaRPr lang="en-US" altLang="zh-CN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73655EE-DD64-5DF2-21D5-3476E8988658}"/>
              </a:ext>
            </a:extLst>
          </p:cNvPr>
          <p:cNvSpPr/>
          <p:nvPr/>
        </p:nvSpPr>
        <p:spPr>
          <a:xfrm>
            <a:off x="9471823" y="1201982"/>
            <a:ext cx="1335676" cy="2261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Account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EFE0E38-C700-AD25-4DD8-D78EBC9001D4}"/>
              </a:ext>
            </a:extLst>
          </p:cNvPr>
          <p:cNvSpPr/>
          <p:nvPr/>
        </p:nvSpPr>
        <p:spPr>
          <a:xfrm>
            <a:off x="9471823" y="1472371"/>
            <a:ext cx="1335676" cy="2261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MailContent</a:t>
            </a:r>
            <a:endParaRPr lang="en-US" altLang="zh-CN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A9B17B3-4D79-63B2-825F-9928B51A4FFB}"/>
              </a:ext>
            </a:extLst>
          </p:cNvPr>
          <p:cNvSpPr/>
          <p:nvPr/>
        </p:nvSpPr>
        <p:spPr>
          <a:xfrm>
            <a:off x="9471823" y="1742760"/>
            <a:ext cx="1335676" cy="2261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……</a:t>
            </a:r>
            <a:r>
              <a:rPr lang="zh-CN" altLang="en-US" sz="1400" dirty="0"/>
              <a:t>（若干个）</a:t>
            </a:r>
            <a:endParaRPr lang="en-US" altLang="zh-CN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A788E32-A0A2-22EC-4A08-73EF491CC352}"/>
              </a:ext>
            </a:extLst>
          </p:cNvPr>
          <p:cNvSpPr txBox="1"/>
          <p:nvPr/>
        </p:nvSpPr>
        <p:spPr>
          <a:xfrm>
            <a:off x="8489348" y="3685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数据包类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1A8B45-855A-CE62-1F96-DDC5321BAE11}"/>
              </a:ext>
            </a:extLst>
          </p:cNvPr>
          <p:cNvSpPr/>
          <p:nvPr/>
        </p:nvSpPr>
        <p:spPr>
          <a:xfrm>
            <a:off x="8487904" y="2429378"/>
            <a:ext cx="3393872" cy="3632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B7C98C-9F1E-39C4-A9F8-3C405FD44157}"/>
              </a:ext>
            </a:extLst>
          </p:cNvPr>
          <p:cNvSpPr/>
          <p:nvPr/>
        </p:nvSpPr>
        <p:spPr>
          <a:xfrm>
            <a:off x="8722088" y="3083981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AccountAndAccess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7FDD09E-7F45-D745-CB2D-8D79C5CE06AC}"/>
              </a:ext>
            </a:extLst>
          </p:cNvPr>
          <p:cNvSpPr/>
          <p:nvPr/>
        </p:nvSpPr>
        <p:spPr>
          <a:xfrm>
            <a:off x="8718829" y="3457646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CourseSystem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7871F79-4313-9F55-CE40-64C333460825}"/>
              </a:ext>
            </a:extLst>
          </p:cNvPr>
          <p:cNvSpPr/>
          <p:nvPr/>
        </p:nvSpPr>
        <p:spPr>
          <a:xfrm>
            <a:off x="8718828" y="3833753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Library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947F39-F610-32B3-F41B-D43FD5A3AC7E}"/>
              </a:ext>
            </a:extLst>
          </p:cNvPr>
          <p:cNvSpPr/>
          <p:nvPr/>
        </p:nvSpPr>
        <p:spPr>
          <a:xfrm>
            <a:off x="8718827" y="4205591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Canteen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E4ED645-DF74-94E4-722F-7276E499E69C}"/>
              </a:ext>
            </a:extLst>
          </p:cNvPr>
          <p:cNvSpPr/>
          <p:nvPr/>
        </p:nvSpPr>
        <p:spPr>
          <a:xfrm>
            <a:off x="8718826" y="4579256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ReserveSystem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1CEAED-5CDD-0369-0A30-6B7B501C70FC}"/>
              </a:ext>
            </a:extLst>
          </p:cNvPr>
          <p:cNvSpPr/>
          <p:nvPr/>
        </p:nvSpPr>
        <p:spPr>
          <a:xfrm>
            <a:off x="8718825" y="4949390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Nolify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2AA0D6F-9374-9E6F-94E3-E94CE99187E2}"/>
              </a:ext>
            </a:extLst>
          </p:cNvPr>
          <p:cNvSpPr/>
          <p:nvPr/>
        </p:nvSpPr>
        <p:spPr>
          <a:xfrm>
            <a:off x="8718825" y="5323055"/>
            <a:ext cx="1786794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MailSystem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1DD434-6246-568F-07B6-403AFC822F54}"/>
              </a:ext>
            </a:extLst>
          </p:cNvPr>
          <p:cNvSpPr/>
          <p:nvPr/>
        </p:nvSpPr>
        <p:spPr>
          <a:xfrm>
            <a:off x="10633258" y="4206858"/>
            <a:ext cx="989822" cy="324473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SSys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43EF22-D738-4F01-EDB2-A5408707D39A}"/>
              </a:ext>
            </a:extLst>
          </p:cNvPr>
          <p:cNvSpPr txBox="1"/>
          <p:nvPr/>
        </p:nvSpPr>
        <p:spPr>
          <a:xfrm>
            <a:off x="8567959" y="24839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子系统类体系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7BBB8A3-203F-ECBE-6746-E882546343EA}"/>
              </a:ext>
            </a:extLst>
          </p:cNvPr>
          <p:cNvSpPr/>
          <p:nvPr/>
        </p:nvSpPr>
        <p:spPr>
          <a:xfrm>
            <a:off x="577737" y="3850374"/>
            <a:ext cx="3196798" cy="2672116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13A203C-57DE-D490-67FF-1252DCC6A3C2}"/>
              </a:ext>
            </a:extLst>
          </p:cNvPr>
          <p:cNvSpPr/>
          <p:nvPr/>
        </p:nvSpPr>
        <p:spPr>
          <a:xfrm>
            <a:off x="798714" y="4983196"/>
            <a:ext cx="975401" cy="472527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PageBase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ABEB32B-0D79-67DE-297F-0EB7860556CC}"/>
              </a:ext>
            </a:extLst>
          </p:cNvPr>
          <p:cNvSpPr/>
          <p:nvPr/>
        </p:nvSpPr>
        <p:spPr>
          <a:xfrm>
            <a:off x="1864856" y="4717400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MainPage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DE815CE-D558-2F15-E9FB-C9C4649167A4}"/>
              </a:ext>
            </a:extLst>
          </p:cNvPr>
          <p:cNvSpPr/>
          <p:nvPr/>
        </p:nvSpPr>
        <p:spPr>
          <a:xfrm>
            <a:off x="1864856" y="4431713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937F8A2-4E6F-9A7F-4209-216F2AC15A27}"/>
              </a:ext>
            </a:extLst>
          </p:cNvPr>
          <p:cNvSpPr/>
          <p:nvPr/>
        </p:nvSpPr>
        <p:spPr>
          <a:xfrm>
            <a:off x="1864856" y="5879199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</a:t>
            </a:r>
            <a:r>
              <a:rPr lang="zh-CN" altLang="en-US" sz="1400" dirty="0">
                <a:solidFill>
                  <a:schemeClr val="tx1"/>
                </a:solidFill>
              </a:rPr>
              <a:t>（共</a:t>
            </a:r>
            <a:r>
              <a:rPr lang="en-US" altLang="zh-CN" sz="1400" dirty="0">
                <a:solidFill>
                  <a:schemeClr val="tx1"/>
                </a:solidFill>
              </a:rPr>
              <a:t>32</a:t>
            </a:r>
            <a:r>
              <a:rPr lang="zh-CN" altLang="en-US" sz="1400" dirty="0">
                <a:solidFill>
                  <a:schemeClr val="tx1"/>
                </a:solidFill>
              </a:rPr>
              <a:t>个）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449ED7A-CFF7-E8AA-8BF8-0295187B49AB}"/>
              </a:ext>
            </a:extLst>
          </p:cNvPr>
          <p:cNvSpPr/>
          <p:nvPr/>
        </p:nvSpPr>
        <p:spPr>
          <a:xfrm>
            <a:off x="1864856" y="5008514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EnterAccManage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900700E-CCE6-D8E0-963B-CD1CBEAACF75}"/>
              </a:ext>
            </a:extLst>
          </p:cNvPr>
          <p:cNvSpPr/>
          <p:nvPr/>
        </p:nvSpPr>
        <p:spPr>
          <a:xfrm>
            <a:off x="1864856" y="5298940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EnterCourse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A9D197-B8FC-9D1E-78CC-ABEF78114F24}"/>
              </a:ext>
            </a:extLst>
          </p:cNvPr>
          <p:cNvSpPr/>
          <p:nvPr/>
        </p:nvSpPr>
        <p:spPr>
          <a:xfrm>
            <a:off x="1864856" y="5589992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EnterLibrary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E97D584-2187-A3AC-75D7-E4C788A447F6}"/>
              </a:ext>
            </a:extLst>
          </p:cNvPr>
          <p:cNvSpPr/>
          <p:nvPr/>
        </p:nvSpPr>
        <p:spPr>
          <a:xfrm>
            <a:off x="1508882" y="2429417"/>
            <a:ext cx="1307966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2FD1AE-3A79-EC14-0799-C9E1AD7B9DA5}"/>
              </a:ext>
            </a:extLst>
          </p:cNvPr>
          <p:cNvSpPr txBox="1"/>
          <p:nvPr/>
        </p:nvSpPr>
        <p:spPr>
          <a:xfrm>
            <a:off x="660426" y="39676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页面类体系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15F89A-03E0-E783-0650-1570AB56EC0B}"/>
              </a:ext>
            </a:extLst>
          </p:cNvPr>
          <p:cNvSpPr txBox="1"/>
          <p:nvPr/>
        </p:nvSpPr>
        <p:spPr>
          <a:xfrm>
            <a:off x="577737" y="17965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工具类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A6A87F9-BA2E-DC4C-2CC1-561E570D7B83}"/>
              </a:ext>
            </a:extLst>
          </p:cNvPr>
          <p:cNvSpPr txBox="1"/>
          <p:nvPr/>
        </p:nvSpPr>
        <p:spPr>
          <a:xfrm>
            <a:off x="2162865" y="6195002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PageBase</a:t>
            </a:r>
            <a:r>
              <a:rPr lang="zh-CN" altLang="en-US" sz="1400" dirty="0"/>
              <a:t>派生其他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AF3DB2-913D-3F02-F2DE-078B022F7FDC}"/>
              </a:ext>
            </a:extLst>
          </p:cNvPr>
          <p:cNvSpPr txBox="1"/>
          <p:nvPr/>
        </p:nvSpPr>
        <p:spPr>
          <a:xfrm>
            <a:off x="6282987" y="634427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缩进表示继承关系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0EDC4C7-E60B-BFA9-EB21-0C70F0A87599}"/>
              </a:ext>
            </a:extLst>
          </p:cNvPr>
          <p:cNvSpPr txBox="1"/>
          <p:nvPr/>
        </p:nvSpPr>
        <p:spPr>
          <a:xfrm>
            <a:off x="10335324" y="5710435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SSys</a:t>
            </a:r>
            <a:r>
              <a:rPr lang="zh-CN" altLang="en-US" sz="1400" dirty="0"/>
              <a:t>多继承自其他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79A7606-B832-818A-01E7-01245D3E56C7}"/>
              </a:ext>
            </a:extLst>
          </p:cNvPr>
          <p:cNvSpPr/>
          <p:nvPr/>
        </p:nvSpPr>
        <p:spPr>
          <a:xfrm>
            <a:off x="757962" y="4931079"/>
            <a:ext cx="1056904" cy="59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0E221E3-C2D7-DDEB-DD14-447F9EABCACA}"/>
              </a:ext>
            </a:extLst>
          </p:cNvPr>
          <p:cNvSpPr/>
          <p:nvPr/>
        </p:nvSpPr>
        <p:spPr>
          <a:xfrm>
            <a:off x="4758176" y="832605"/>
            <a:ext cx="2079041" cy="37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96F0E49-EB20-F13F-A889-10B87D667C75}"/>
              </a:ext>
            </a:extLst>
          </p:cNvPr>
          <p:cNvSpPr/>
          <p:nvPr/>
        </p:nvSpPr>
        <p:spPr>
          <a:xfrm>
            <a:off x="5142227" y="2514590"/>
            <a:ext cx="2079041" cy="37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0940DB0-76C2-86CE-8424-9F4AC4A11CA0}"/>
              </a:ext>
            </a:extLst>
          </p:cNvPr>
          <p:cNvSpPr/>
          <p:nvPr/>
        </p:nvSpPr>
        <p:spPr>
          <a:xfrm>
            <a:off x="4930485" y="1253172"/>
            <a:ext cx="2079041" cy="37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9F75FF-C614-1F32-DBC9-0DAA272B47A4}"/>
              </a:ext>
            </a:extLst>
          </p:cNvPr>
          <p:cNvSpPr/>
          <p:nvPr/>
        </p:nvSpPr>
        <p:spPr>
          <a:xfrm>
            <a:off x="8482377" y="6343444"/>
            <a:ext cx="239423" cy="237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FAC135C-AC25-D767-E920-C1805D606E3F}"/>
              </a:ext>
            </a:extLst>
          </p:cNvPr>
          <p:cNvSpPr txBox="1"/>
          <p:nvPr/>
        </p:nvSpPr>
        <p:spPr>
          <a:xfrm>
            <a:off x="8706458" y="6280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5E3939B-7418-72DE-ABA9-2CAF76F110F6}"/>
              </a:ext>
            </a:extLst>
          </p:cNvPr>
          <p:cNvSpPr txBox="1"/>
          <p:nvPr/>
        </p:nvSpPr>
        <p:spPr>
          <a:xfrm>
            <a:off x="11412541" y="62802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1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ED9D-AD10-6DA5-51AA-B346E4A31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4586-9CDE-94F2-10B5-B9AF4726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5F3A7B-1BAC-68AD-DEB8-38412FD89CA2}"/>
              </a:ext>
            </a:extLst>
          </p:cNvPr>
          <p:cNvSpPr/>
          <p:nvPr/>
        </p:nvSpPr>
        <p:spPr>
          <a:xfrm>
            <a:off x="1848419" y="2654646"/>
            <a:ext cx="3468954" cy="1548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1BC114-2609-E6B0-0272-69C7F97FAC10}"/>
              </a:ext>
            </a:extLst>
          </p:cNvPr>
          <p:cNvSpPr/>
          <p:nvPr/>
        </p:nvSpPr>
        <p:spPr>
          <a:xfrm>
            <a:off x="2247992" y="3204821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Control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02468C-FECF-6994-0537-A2D32642815B}"/>
              </a:ext>
            </a:extLst>
          </p:cNvPr>
          <p:cNvSpPr txBox="1"/>
          <p:nvPr/>
        </p:nvSpPr>
        <p:spPr>
          <a:xfrm>
            <a:off x="1848418" y="2725619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ui</a:t>
            </a:r>
            <a:r>
              <a:rPr lang="zh-CN" altLang="en-US" sz="2400" dirty="0"/>
              <a:t>组件类体系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5302B7-33A5-E640-C0CB-2A55524F6389}"/>
              </a:ext>
            </a:extLst>
          </p:cNvPr>
          <p:cNvSpPr/>
          <p:nvPr/>
        </p:nvSpPr>
        <p:spPr>
          <a:xfrm>
            <a:off x="2451817" y="3624412"/>
            <a:ext cx="1963357" cy="283654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AF7888-DEE1-2C53-9E1D-0B2E7A88FDB7}"/>
              </a:ext>
            </a:extLst>
          </p:cNvPr>
          <p:cNvSpPr/>
          <p:nvPr/>
        </p:nvSpPr>
        <p:spPr>
          <a:xfrm>
            <a:off x="6874628" y="2654646"/>
            <a:ext cx="3196798" cy="1548708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1CC05D-BAFF-9066-4828-F146AB3EE236}"/>
              </a:ext>
            </a:extLst>
          </p:cNvPr>
          <p:cNvSpPr/>
          <p:nvPr/>
        </p:nvSpPr>
        <p:spPr>
          <a:xfrm>
            <a:off x="7095605" y="3435538"/>
            <a:ext cx="975401" cy="472527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PageBase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F7D0A7-334E-B8E8-7678-18E6634F236E}"/>
              </a:ext>
            </a:extLst>
          </p:cNvPr>
          <p:cNvSpPr/>
          <p:nvPr/>
        </p:nvSpPr>
        <p:spPr>
          <a:xfrm>
            <a:off x="8199724" y="3514285"/>
            <a:ext cx="1742984" cy="248978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3B26BA-FDBA-0510-1EEC-40BA42F2C3D3}"/>
              </a:ext>
            </a:extLst>
          </p:cNvPr>
          <p:cNvSpPr txBox="1"/>
          <p:nvPr/>
        </p:nvSpPr>
        <p:spPr>
          <a:xfrm>
            <a:off x="6957317" y="277193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页面类体系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38E6E1-CE83-68D5-08DD-93A356773267}"/>
              </a:ext>
            </a:extLst>
          </p:cNvPr>
          <p:cNvSpPr/>
          <p:nvPr/>
        </p:nvSpPr>
        <p:spPr>
          <a:xfrm>
            <a:off x="7054853" y="3376265"/>
            <a:ext cx="1056904" cy="59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5552F6-E1E4-3863-8FAB-F4D8F31E17AF}"/>
              </a:ext>
            </a:extLst>
          </p:cNvPr>
          <p:cNvSpPr/>
          <p:nvPr/>
        </p:nvSpPr>
        <p:spPr>
          <a:xfrm>
            <a:off x="2190149" y="3158253"/>
            <a:ext cx="2079041" cy="37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6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FDA61-55D3-613C-B042-EAAFA6EB8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8AE9146-1360-DE08-C794-C1C7DBC8E8C7}"/>
              </a:ext>
            </a:extLst>
          </p:cNvPr>
          <p:cNvSpPr/>
          <p:nvPr/>
        </p:nvSpPr>
        <p:spPr>
          <a:xfrm>
            <a:off x="4750496" y="2220050"/>
            <a:ext cx="6603303" cy="4409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ED96B3-EE93-61B3-8C0C-DB4D7DC5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DF5ABB-8DB6-87CE-9209-400B991C8202}"/>
              </a:ext>
            </a:extLst>
          </p:cNvPr>
          <p:cNvSpPr/>
          <p:nvPr/>
        </p:nvSpPr>
        <p:spPr>
          <a:xfrm>
            <a:off x="4935866" y="3264865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02468C-FECF-6994-0537-A2D32642815B}"/>
              </a:ext>
            </a:extLst>
          </p:cNvPr>
          <p:cNvSpPr txBox="1"/>
          <p:nvPr/>
        </p:nvSpPr>
        <p:spPr>
          <a:xfrm>
            <a:off x="6792624" y="16741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一切组件的基类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08FA29-EDE9-6888-E31A-2A24D99AC9BA}"/>
              </a:ext>
            </a:extLst>
          </p:cNvPr>
          <p:cNvSpPr txBox="1"/>
          <p:nvPr/>
        </p:nvSpPr>
        <p:spPr>
          <a:xfrm>
            <a:off x="7377720" y="2463990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Control</a:t>
            </a:r>
            <a:endParaRPr lang="zh-CN" altLang="en-US" sz="2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16000FC-2C95-1CA4-7B39-6F2B21DB83D8}"/>
              </a:ext>
            </a:extLst>
          </p:cNvPr>
          <p:cNvCxnSpPr>
            <a:cxnSpLocks/>
          </p:cNvCxnSpPr>
          <p:nvPr/>
        </p:nvCxnSpPr>
        <p:spPr>
          <a:xfrm>
            <a:off x="1607127" y="3635489"/>
            <a:ext cx="3020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9DCAE22-38F1-BD5B-8CAE-16F594FF312A}"/>
              </a:ext>
            </a:extLst>
          </p:cNvPr>
          <p:cNvSpPr txBox="1"/>
          <p:nvPr/>
        </p:nvSpPr>
        <p:spPr>
          <a:xfrm>
            <a:off x="2257505" y="3244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组件位置和尺寸的计算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8579BAA-29FE-6CE8-1A30-8B38EBAB3C1C}"/>
              </a:ext>
            </a:extLst>
          </p:cNvPr>
          <p:cNvCxnSpPr>
            <a:cxnSpLocks/>
          </p:cNvCxnSpPr>
          <p:nvPr/>
        </p:nvCxnSpPr>
        <p:spPr>
          <a:xfrm>
            <a:off x="1607127" y="4574878"/>
            <a:ext cx="3020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3EBB323-CE5B-DE00-1683-44FD80F6E1EF}"/>
              </a:ext>
            </a:extLst>
          </p:cNvPr>
          <p:cNvSpPr txBox="1"/>
          <p:nvPr/>
        </p:nvSpPr>
        <p:spPr>
          <a:xfrm>
            <a:off x="3288590" y="4183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事件的处理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C92A188-3DBA-1B64-9E35-05D7511CE6C6}"/>
              </a:ext>
            </a:extLst>
          </p:cNvPr>
          <p:cNvCxnSpPr>
            <a:cxnSpLocks/>
          </p:cNvCxnSpPr>
          <p:nvPr/>
        </p:nvCxnSpPr>
        <p:spPr>
          <a:xfrm>
            <a:off x="1607127" y="5514267"/>
            <a:ext cx="3020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615AFF8-05A1-A6C3-94AA-E64483E57FD3}"/>
              </a:ext>
            </a:extLst>
          </p:cNvPr>
          <p:cNvSpPr txBox="1"/>
          <p:nvPr/>
        </p:nvSpPr>
        <p:spPr>
          <a:xfrm>
            <a:off x="3981087" y="5123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绘制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87D1DD3-3C48-AA91-A593-5BBE29F29BFF}"/>
              </a:ext>
            </a:extLst>
          </p:cNvPr>
          <p:cNvSpPr/>
          <p:nvPr/>
        </p:nvSpPr>
        <p:spPr>
          <a:xfrm>
            <a:off x="4935866" y="4224342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2E4945D-8265-ABB4-701C-4198F0E96DE4}"/>
              </a:ext>
            </a:extLst>
          </p:cNvPr>
          <p:cNvSpPr/>
          <p:nvPr/>
        </p:nvSpPr>
        <p:spPr>
          <a:xfrm>
            <a:off x="4935866" y="5183820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BF54374-C809-15EB-284F-496A550B912E}"/>
              </a:ext>
            </a:extLst>
          </p:cNvPr>
          <p:cNvSpPr txBox="1"/>
          <p:nvPr/>
        </p:nvSpPr>
        <p:spPr>
          <a:xfrm>
            <a:off x="6792624" y="330101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调用时机：组件最终尺寸和位置变化时。</a:t>
            </a:r>
            <a:endParaRPr lang="en-US" altLang="zh-CN" dirty="0"/>
          </a:p>
          <a:p>
            <a:r>
              <a:rPr lang="zh-CN" altLang="en-US" dirty="0"/>
              <a:t>实现功能：确定内容的最终尺寸和位置。</a:t>
            </a:r>
          </a:p>
          <a:p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821BD96-242E-FBD3-086B-B1EDF10CEE1C}"/>
              </a:ext>
            </a:extLst>
          </p:cNvPr>
          <p:cNvSpPr txBox="1"/>
          <p:nvPr/>
        </p:nvSpPr>
        <p:spPr>
          <a:xfrm>
            <a:off x="6792624" y="423841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调用时机：父容器转送事件时。</a:t>
            </a:r>
          </a:p>
          <a:p>
            <a:r>
              <a:rPr lang="zh-CN" altLang="en-US" dirty="0"/>
              <a:t>实现功能：处理事件。</a:t>
            </a:r>
          </a:p>
          <a:p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65B701F-E818-046F-600F-6F9AFC3CE79D}"/>
              </a:ext>
            </a:extLst>
          </p:cNvPr>
          <p:cNvSpPr txBox="1"/>
          <p:nvPr/>
        </p:nvSpPr>
        <p:spPr>
          <a:xfrm>
            <a:off x="6792624" y="521795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调用时机：父容器需要组件被绘制时。</a:t>
            </a:r>
          </a:p>
          <a:p>
            <a:r>
              <a:rPr lang="zh-CN" altLang="en-US" dirty="0"/>
              <a:t>实现功能：绘制组件。</a:t>
            </a:r>
          </a:p>
        </p:txBody>
      </p:sp>
    </p:spTree>
    <p:extLst>
      <p:ext uri="{BB962C8B-B14F-4D97-AF65-F5344CB8AC3E}">
        <p14:creationId xmlns:p14="http://schemas.microsoft.com/office/powerpoint/2010/main" val="51745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BF0FA-14E0-6A8C-4EEB-E4D149A1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DE5D-D9CB-DB32-533D-6F4909E6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BDCC68-70AA-2FBA-985F-7C49481F7296}"/>
              </a:ext>
            </a:extLst>
          </p:cNvPr>
          <p:cNvSpPr/>
          <p:nvPr/>
        </p:nvSpPr>
        <p:spPr>
          <a:xfrm>
            <a:off x="4259105" y="1053048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期望尺寸类型（</a:t>
            </a:r>
            <a:r>
              <a:rPr lang="en-US" altLang="zh-CN" dirty="0" err="1">
                <a:solidFill>
                  <a:schemeClr val="tx1"/>
                </a:solidFill>
              </a:rPr>
              <a:t>SizeValueType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DF3AD-3AB3-90D3-A7CF-3A1A23B4A6AE}"/>
              </a:ext>
            </a:extLst>
          </p:cNvPr>
          <p:cNvSpPr/>
          <p:nvPr/>
        </p:nvSpPr>
        <p:spPr>
          <a:xfrm>
            <a:off x="838200" y="2846202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期望尺寸（</a:t>
            </a:r>
            <a:r>
              <a:rPr lang="en-US" altLang="zh-CN" dirty="0">
                <a:solidFill>
                  <a:schemeClr val="tx1"/>
                </a:solidFill>
              </a:rPr>
              <a:t>Size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AD76B5-8AE4-6974-B910-FACD624A6E77}"/>
              </a:ext>
            </a:extLst>
          </p:cNvPr>
          <p:cNvSpPr/>
          <p:nvPr/>
        </p:nvSpPr>
        <p:spPr>
          <a:xfrm>
            <a:off x="7680012" y="2260269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自动紧缩（</a:t>
            </a:r>
            <a:r>
              <a:rPr lang="en-US" altLang="zh-CN" dirty="0" err="1">
                <a:solidFill>
                  <a:schemeClr val="tx1"/>
                </a:solidFill>
              </a:rPr>
              <a:t>SizeWrap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4A075-497B-16B3-64F1-74B24027054C}"/>
              </a:ext>
            </a:extLst>
          </p:cNvPr>
          <p:cNvSpPr/>
          <p:nvPr/>
        </p:nvSpPr>
        <p:spPr>
          <a:xfrm>
            <a:off x="7680012" y="3432135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期望尺寸（</a:t>
            </a:r>
            <a:r>
              <a:rPr lang="en-US" altLang="zh-CN" dirty="0">
                <a:solidFill>
                  <a:schemeClr val="tx1"/>
                </a:solidFill>
              </a:rPr>
              <a:t>Size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63242-F80D-AD97-76A1-5E3C429200A9}"/>
              </a:ext>
            </a:extLst>
          </p:cNvPr>
          <p:cNvSpPr/>
          <p:nvPr/>
        </p:nvSpPr>
        <p:spPr>
          <a:xfrm>
            <a:off x="4259105" y="4639357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期望最小尺寸（</a:t>
            </a:r>
            <a:r>
              <a:rPr lang="en-US" altLang="zh-CN" dirty="0" err="1">
                <a:solidFill>
                  <a:schemeClr val="tx1"/>
                </a:solidFill>
              </a:rPr>
              <a:t>MinSize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34A9EF-D134-29AE-8ECA-3A60873EBF76}"/>
              </a:ext>
            </a:extLst>
          </p:cNvPr>
          <p:cNvSpPr/>
          <p:nvPr/>
        </p:nvSpPr>
        <p:spPr>
          <a:xfrm>
            <a:off x="4259105" y="5762630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最终绝对尺寸（</a:t>
            </a:r>
            <a:r>
              <a:rPr lang="en-US" altLang="zh-CN" dirty="0" err="1">
                <a:solidFill>
                  <a:schemeClr val="tx1"/>
                </a:solidFill>
              </a:rPr>
              <a:t>GlobalSize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10BC13-C0A0-6BFC-BCB5-5C5BB56C231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675095" y="1715830"/>
            <a:ext cx="3420905" cy="1130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191A90-A9A7-B880-9EC0-2B3F0DC6E98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96000" y="1715830"/>
            <a:ext cx="3420907" cy="54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40DA64-7B82-1953-5F95-EEC8DB04999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516907" y="2923051"/>
            <a:ext cx="0" cy="509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AE8454-027A-1EC3-9A95-B238562048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6000" y="4094917"/>
            <a:ext cx="3420907" cy="544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B19D550-F85A-36A2-19CC-FCBEA27A05C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675095" y="3508984"/>
            <a:ext cx="3420905" cy="1130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55AC309-896A-990B-EB27-46C00A5A548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5302139"/>
            <a:ext cx="0" cy="460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53B0967-146E-F536-8A5F-C9321C3624DC}"/>
              </a:ext>
            </a:extLst>
          </p:cNvPr>
          <p:cNvSpPr txBox="1"/>
          <p:nvPr/>
        </p:nvSpPr>
        <p:spPr>
          <a:xfrm>
            <a:off x="5448226" y="47167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   尺寸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4E34D0-051A-3603-8642-CC60B552EAB5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>
            <a:off x="6096000" y="335510"/>
            <a:ext cx="0" cy="717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DF9846A-F7B9-0261-60A5-07468716446C}"/>
              </a:ext>
            </a:extLst>
          </p:cNvPr>
          <p:cNvSpPr txBox="1"/>
          <p:nvPr/>
        </p:nvSpPr>
        <p:spPr>
          <a:xfrm>
            <a:off x="3508384" y="19880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百分值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64E322E-F457-A680-182B-23CD1A96BC19}"/>
              </a:ext>
            </a:extLst>
          </p:cNvPr>
          <p:cNvSpPr txBox="1"/>
          <p:nvPr/>
        </p:nvSpPr>
        <p:spPr>
          <a:xfrm>
            <a:off x="8286319" y="1632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绝对值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E4B425-1A66-14A6-6131-C1C2961B062E}"/>
              </a:ext>
            </a:extLst>
          </p:cNvPr>
          <p:cNvSpPr txBox="1"/>
          <p:nvPr/>
        </p:nvSpPr>
        <p:spPr>
          <a:xfrm>
            <a:off x="9516907" y="29927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自定义绝对尺寸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FFD6DAE-9E92-4753-14EF-534F89024F0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6000" y="2923051"/>
            <a:ext cx="3420907" cy="1716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1F827B1-A9EE-AF21-2D06-75C51A9C8169}"/>
              </a:ext>
            </a:extLst>
          </p:cNvPr>
          <p:cNvSpPr txBox="1"/>
          <p:nvPr/>
        </p:nvSpPr>
        <p:spPr>
          <a:xfrm>
            <a:off x="6095999" y="350444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仅分配</a:t>
            </a:r>
            <a:endParaRPr lang="en-US" altLang="zh-CN" dirty="0"/>
          </a:p>
          <a:p>
            <a:r>
              <a:rPr lang="zh-CN" altLang="en-US" dirty="0"/>
              <a:t>最小空间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18E58AA-4930-902D-8625-F9A3EEF4B24C}"/>
              </a:ext>
            </a:extLst>
          </p:cNvPr>
          <p:cNvSpPr txBox="1"/>
          <p:nvPr/>
        </p:nvSpPr>
        <p:spPr>
          <a:xfrm>
            <a:off x="8110671" y="43115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此时</a:t>
            </a:r>
            <a:r>
              <a:rPr lang="en-US" altLang="zh-CN" dirty="0"/>
              <a:t>Size</a:t>
            </a:r>
            <a:r>
              <a:rPr lang="zh-CN" altLang="en-US" dirty="0"/>
              <a:t>的单位是像素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D2D5F88-DD1D-12E0-8AD6-A4829D41DB03}"/>
              </a:ext>
            </a:extLst>
          </p:cNvPr>
          <p:cNvSpPr txBox="1"/>
          <p:nvPr/>
        </p:nvSpPr>
        <p:spPr>
          <a:xfrm>
            <a:off x="1647525" y="394218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此时</a:t>
            </a:r>
            <a:r>
              <a:rPr lang="en-US" altLang="zh-CN" dirty="0"/>
              <a:t>Size</a:t>
            </a:r>
            <a:r>
              <a:rPr lang="zh-CN" altLang="en-US" dirty="0"/>
              <a:t>的单位是百分比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7ED9326-DA82-84CB-B701-DE2AF7268575}"/>
              </a:ext>
            </a:extLst>
          </p:cNvPr>
          <p:cNvSpPr txBox="1"/>
          <p:nvPr/>
        </p:nvSpPr>
        <p:spPr>
          <a:xfrm>
            <a:off x="3583736" y="5343632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以上步骤算出的临时尺   寸与</a:t>
            </a:r>
            <a:r>
              <a:rPr lang="en-US" altLang="zh-CN" dirty="0" err="1"/>
              <a:t>MinSize</a:t>
            </a:r>
            <a:r>
              <a:rPr lang="zh-CN" altLang="en-US" dirty="0"/>
              <a:t>取最大值</a:t>
            </a:r>
          </a:p>
        </p:txBody>
      </p:sp>
    </p:spTree>
    <p:extLst>
      <p:ext uri="{BB962C8B-B14F-4D97-AF65-F5344CB8AC3E}">
        <p14:creationId xmlns:p14="http://schemas.microsoft.com/office/powerpoint/2010/main" val="367676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DA63D-64C2-E154-5991-A44BBE5AF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CFABA-3402-B8A8-F2E7-3060CF2D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CCB124-758B-81A7-0136-2C2E8D18BE27}"/>
              </a:ext>
            </a:extLst>
          </p:cNvPr>
          <p:cNvSpPr/>
          <p:nvPr/>
        </p:nvSpPr>
        <p:spPr>
          <a:xfrm>
            <a:off x="1182811" y="4681230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期望绝对位置（</a:t>
            </a:r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5EC400-0274-9AA9-6DD1-5929CFDDEB7A}"/>
              </a:ext>
            </a:extLst>
          </p:cNvPr>
          <p:cNvSpPr/>
          <p:nvPr/>
        </p:nvSpPr>
        <p:spPr>
          <a:xfrm>
            <a:off x="1182811" y="3465875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中心点（</a:t>
            </a:r>
            <a:r>
              <a:rPr lang="en-US" altLang="zh-CN" dirty="0">
                <a:solidFill>
                  <a:schemeClr val="tx1"/>
                </a:solidFill>
              </a:rPr>
              <a:t>Center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6D928D-9F4C-844A-43E5-20853EE2AD31}"/>
              </a:ext>
            </a:extLst>
          </p:cNvPr>
          <p:cNvSpPr/>
          <p:nvPr/>
        </p:nvSpPr>
        <p:spPr>
          <a:xfrm>
            <a:off x="1182811" y="2250521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锚点（</a:t>
            </a:r>
            <a:r>
              <a:rPr lang="en-US" altLang="zh-CN" dirty="0">
                <a:solidFill>
                  <a:schemeClr val="tx1"/>
                </a:solidFill>
              </a:rPr>
              <a:t>Anchor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B2F4CA-3E5B-21E0-723A-4A57D6CD6D28}"/>
              </a:ext>
            </a:extLst>
          </p:cNvPr>
          <p:cNvSpPr/>
          <p:nvPr/>
        </p:nvSpPr>
        <p:spPr>
          <a:xfrm>
            <a:off x="7237832" y="3465875"/>
            <a:ext cx="3673790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最终绝对位置（</a:t>
            </a:r>
            <a:r>
              <a:rPr lang="en-US" altLang="zh-CN" dirty="0" err="1">
                <a:solidFill>
                  <a:schemeClr val="tx1"/>
                </a:solidFill>
              </a:rPr>
              <a:t>GlobalPosition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704BB3-065D-FED6-FBED-64E6E9CEC2E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56601" y="2581912"/>
            <a:ext cx="2381231" cy="1215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FDF9917-14EA-DFB6-9076-8CF322CC2C4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56601" y="3797266"/>
            <a:ext cx="2381231" cy="1215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3971232-F696-8CDD-4352-D4A4A30B7A2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856601" y="3797266"/>
            <a:ext cx="2381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3863-1BA5-2D32-EE48-A60E64C6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F3CA6F70-1666-A37F-5CE9-5CCF8A10FA93}"/>
              </a:ext>
            </a:extLst>
          </p:cNvPr>
          <p:cNvSpPr/>
          <p:nvPr/>
        </p:nvSpPr>
        <p:spPr>
          <a:xfrm>
            <a:off x="420950" y="2220050"/>
            <a:ext cx="8065587" cy="4409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1B716D-5947-590E-F9EE-30188599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99962D-3A81-CF75-289A-53DF7CA3EBB6}"/>
              </a:ext>
            </a:extLst>
          </p:cNvPr>
          <p:cNvSpPr/>
          <p:nvPr/>
        </p:nvSpPr>
        <p:spPr>
          <a:xfrm>
            <a:off x="606321" y="3264865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953DFA-EB4F-029E-7D3C-20F91F7BA983}"/>
              </a:ext>
            </a:extLst>
          </p:cNvPr>
          <p:cNvSpPr txBox="1"/>
          <p:nvPr/>
        </p:nvSpPr>
        <p:spPr>
          <a:xfrm>
            <a:off x="2918113" y="16741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一切组件的基类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C1E91E-1765-5E65-32B4-2650C2640F7E}"/>
              </a:ext>
            </a:extLst>
          </p:cNvPr>
          <p:cNvSpPr txBox="1"/>
          <p:nvPr/>
        </p:nvSpPr>
        <p:spPr>
          <a:xfrm>
            <a:off x="3503209" y="2463990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Control</a:t>
            </a:r>
            <a:endParaRPr lang="zh-CN" altLang="en-US" sz="2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4A48C42-E81F-0B3E-A3B6-2679D648A960}"/>
              </a:ext>
            </a:extLst>
          </p:cNvPr>
          <p:cNvCxnSpPr>
            <a:cxnSpLocks/>
          </p:cNvCxnSpPr>
          <p:nvPr/>
        </p:nvCxnSpPr>
        <p:spPr>
          <a:xfrm flipH="1">
            <a:off x="8486538" y="4574878"/>
            <a:ext cx="30202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F8E621-68C5-EF90-09F3-A797E7EE7FA1}"/>
              </a:ext>
            </a:extLst>
          </p:cNvPr>
          <p:cNvSpPr txBox="1"/>
          <p:nvPr/>
        </p:nvSpPr>
        <p:spPr>
          <a:xfrm>
            <a:off x="8622988" y="41207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用于提升性能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E2B19F0-BC74-5E18-1EB9-E0091B276347}"/>
              </a:ext>
            </a:extLst>
          </p:cNvPr>
          <p:cNvSpPr/>
          <p:nvPr/>
        </p:nvSpPr>
        <p:spPr>
          <a:xfrm>
            <a:off x="606321" y="4224342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594B0A7-74CD-A3E5-5CE4-978559FFCA77}"/>
              </a:ext>
            </a:extLst>
          </p:cNvPr>
          <p:cNvSpPr/>
          <p:nvPr/>
        </p:nvSpPr>
        <p:spPr>
          <a:xfrm>
            <a:off x="606321" y="5183820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F7064DA-7A50-3BFA-6B99-D5371992294D}"/>
              </a:ext>
            </a:extLst>
          </p:cNvPr>
          <p:cNvSpPr/>
          <p:nvPr/>
        </p:nvSpPr>
        <p:spPr>
          <a:xfrm>
            <a:off x="6550481" y="3264865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UpdateInQueue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A3208FF-AEA3-106D-E0C9-0165903D6B28}"/>
              </a:ext>
            </a:extLst>
          </p:cNvPr>
          <p:cNvSpPr/>
          <p:nvPr/>
        </p:nvSpPr>
        <p:spPr>
          <a:xfrm>
            <a:off x="6550481" y="4224342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FreshUp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0246EFB-3933-B98E-BC14-B79E931ACDB5}"/>
              </a:ext>
            </a:extLst>
          </p:cNvPr>
          <p:cNvSpPr/>
          <p:nvPr/>
        </p:nvSpPr>
        <p:spPr>
          <a:xfrm>
            <a:off x="6550481" y="5183819"/>
            <a:ext cx="1755972" cy="772195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FreshFown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82C17AF-01A0-98E1-A5CE-F3B093A250EF}"/>
              </a:ext>
            </a:extLst>
          </p:cNvPr>
          <p:cNvSpPr txBox="1"/>
          <p:nvPr/>
        </p:nvSpPr>
        <p:spPr>
          <a:xfrm>
            <a:off x="3399201" y="3264865"/>
            <a:ext cx="315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组件最终尺寸和位置变化时，调用 </a:t>
            </a:r>
            <a:r>
              <a:rPr lang="en-US" altLang="zh-CN" dirty="0" err="1"/>
              <a:t>UpdateInQueue</a:t>
            </a:r>
            <a:r>
              <a:rPr lang="en-US" altLang="zh-CN" dirty="0"/>
              <a:t>(false)</a:t>
            </a:r>
            <a:r>
              <a:rPr lang="zh-CN" altLang="en-US" dirty="0"/>
              <a:t>；组件内容尺寸和位置变化时，调用 </a:t>
            </a:r>
            <a:r>
              <a:rPr lang="en-US" altLang="zh-CN" dirty="0" err="1"/>
              <a:t>UpdateInQueue</a:t>
            </a:r>
            <a:r>
              <a:rPr lang="en-US" altLang="zh-CN" dirty="0"/>
              <a:t>(true)</a:t>
            </a:r>
            <a:r>
              <a:rPr lang="zh-CN" altLang="en-US" dirty="0"/>
              <a:t>；而后帧循环时，分别依次调用 </a:t>
            </a:r>
            <a:r>
              <a:rPr lang="en-US" altLang="zh-CN" dirty="0" err="1"/>
              <a:t>FreshUp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FreshDown</a:t>
            </a:r>
            <a:r>
              <a:rPr lang="en-US" altLang="zh-CN" dirty="0"/>
              <a:t>()</a:t>
            </a:r>
            <a:r>
              <a:rPr lang="zh-CN" altLang="en-US" dirty="0"/>
              <a:t>，以落实 </a:t>
            </a:r>
            <a:r>
              <a:rPr lang="en-US" altLang="zh-CN" dirty="0"/>
              <a:t>Update </a:t>
            </a:r>
            <a:r>
              <a:rPr lang="zh-CN" altLang="en-US" dirty="0"/>
              <a:t>的调用。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E41A8F-1192-2A24-E4BC-E95EBF79603F}"/>
              </a:ext>
            </a:extLst>
          </p:cNvPr>
          <p:cNvSpPr/>
          <p:nvPr/>
        </p:nvSpPr>
        <p:spPr>
          <a:xfrm>
            <a:off x="6432389" y="3181067"/>
            <a:ext cx="1973785" cy="2872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37B7-B888-D421-2D8A-D40648AE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B0CFBD6-2F14-9031-7C3B-F106CFFA0339}"/>
              </a:ext>
            </a:extLst>
          </p:cNvPr>
          <p:cNvSpPr/>
          <p:nvPr/>
        </p:nvSpPr>
        <p:spPr>
          <a:xfrm>
            <a:off x="2943466" y="1661072"/>
            <a:ext cx="8809020" cy="4968327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4227D4-88D8-D35D-3636-14ED590B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65B429-9518-5BBF-A5B2-50B80088D756}"/>
              </a:ext>
            </a:extLst>
          </p:cNvPr>
          <p:cNvSpPr/>
          <p:nvPr/>
        </p:nvSpPr>
        <p:spPr>
          <a:xfrm>
            <a:off x="3128836" y="2705888"/>
            <a:ext cx="2441854" cy="77219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32F746-9A9A-FF7A-DC56-FE3CF074F3F0}"/>
              </a:ext>
            </a:extLst>
          </p:cNvPr>
          <p:cNvSpPr txBox="1"/>
          <p:nvPr/>
        </p:nvSpPr>
        <p:spPr>
          <a:xfrm>
            <a:off x="6122219" y="111520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一切页面类的基类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2DDA63-0274-9D47-2B18-AFB3394E9BBF}"/>
              </a:ext>
            </a:extLst>
          </p:cNvPr>
          <p:cNvSpPr txBox="1"/>
          <p:nvPr/>
        </p:nvSpPr>
        <p:spPr>
          <a:xfrm>
            <a:off x="6713727" y="190501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PageBase</a:t>
            </a:r>
            <a:endParaRPr lang="zh-CN" altLang="en-US" sz="2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C5B2FC-E8B2-B4F6-F2DD-748769F8E9CC}"/>
              </a:ext>
            </a:extLst>
          </p:cNvPr>
          <p:cNvCxnSpPr>
            <a:cxnSpLocks/>
          </p:cNvCxnSpPr>
          <p:nvPr/>
        </p:nvCxnSpPr>
        <p:spPr>
          <a:xfrm>
            <a:off x="277474" y="3076512"/>
            <a:ext cx="2542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70E47F6-6ACD-1F4E-0FA4-79BC1CB35682}"/>
              </a:ext>
            </a:extLst>
          </p:cNvPr>
          <p:cNvSpPr txBox="1"/>
          <p:nvPr/>
        </p:nvSpPr>
        <p:spPr>
          <a:xfrm>
            <a:off x="1481560" y="268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页面的布局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9C4CAB5-4FFF-ECA2-F6CB-41DD3F82E7D3}"/>
              </a:ext>
            </a:extLst>
          </p:cNvPr>
          <p:cNvCxnSpPr>
            <a:cxnSpLocks/>
          </p:cNvCxnSpPr>
          <p:nvPr/>
        </p:nvCxnSpPr>
        <p:spPr>
          <a:xfrm>
            <a:off x="277474" y="4015901"/>
            <a:ext cx="2542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8589E78-7E7D-6D6E-A2EC-4E4D7D1F5EF5}"/>
              </a:ext>
            </a:extLst>
          </p:cNvPr>
          <p:cNvSpPr txBox="1"/>
          <p:nvPr/>
        </p:nvSpPr>
        <p:spPr>
          <a:xfrm>
            <a:off x="2174057" y="3624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逻辑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16BB7EC-DD73-65AC-A927-9728B8CAA618}"/>
              </a:ext>
            </a:extLst>
          </p:cNvPr>
          <p:cNvCxnSpPr>
            <a:cxnSpLocks/>
          </p:cNvCxnSpPr>
          <p:nvPr/>
        </p:nvCxnSpPr>
        <p:spPr>
          <a:xfrm>
            <a:off x="277474" y="5558465"/>
            <a:ext cx="2542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CD255A88-67D0-4A16-A48E-F23FAA85FF77}"/>
              </a:ext>
            </a:extLst>
          </p:cNvPr>
          <p:cNvSpPr txBox="1"/>
          <p:nvPr/>
        </p:nvSpPr>
        <p:spPr>
          <a:xfrm>
            <a:off x="327398" y="51673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与事件循环有关的操作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6E2907-143D-4EFE-0D77-BE176FD69C65}"/>
              </a:ext>
            </a:extLst>
          </p:cNvPr>
          <p:cNvSpPr/>
          <p:nvPr/>
        </p:nvSpPr>
        <p:spPr>
          <a:xfrm>
            <a:off x="3128836" y="3665365"/>
            <a:ext cx="2441854" cy="77219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A4217F3-7F67-8411-CB86-0FEFAF648A64}"/>
              </a:ext>
            </a:extLst>
          </p:cNvPr>
          <p:cNvSpPr/>
          <p:nvPr/>
        </p:nvSpPr>
        <p:spPr>
          <a:xfrm>
            <a:off x="3128836" y="4624844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9FBE112-1083-2D65-9123-24F592E426B0}"/>
              </a:ext>
            </a:extLst>
          </p:cNvPr>
          <p:cNvSpPr txBox="1"/>
          <p:nvPr/>
        </p:nvSpPr>
        <p:spPr>
          <a:xfrm>
            <a:off x="5657538" y="2742035"/>
            <a:ext cx="621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在这里写页面的布局（根据基类静态成员的值，写页面组件的父子关系，设置组件的属性等）。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3D807C1-285A-9F08-2571-1B45F0BE667D}"/>
              </a:ext>
            </a:extLst>
          </p:cNvPr>
          <p:cNvSpPr txBox="1"/>
          <p:nvPr/>
        </p:nvSpPr>
        <p:spPr>
          <a:xfrm>
            <a:off x="5657539" y="3679437"/>
            <a:ext cx="609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在这里写回调逻辑（设置组件回调函数、监听回调函数，进而动态设置组件属性、动态增减组件、跳转页面等）。</a:t>
            </a:r>
          </a:p>
          <a:p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B45A8DF-6126-D789-8768-00C7456AF6EB}"/>
              </a:ext>
            </a:extLst>
          </p:cNvPr>
          <p:cNvSpPr txBox="1"/>
          <p:nvPr/>
        </p:nvSpPr>
        <p:spPr>
          <a:xfrm>
            <a:off x="5657540" y="4437560"/>
            <a:ext cx="625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在这里可作初始化逻辑（准备维护基类静态成员的值，发送请求，* 启动定时器等）。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AD8EB2-5855-7443-625A-94BF733C6534}"/>
              </a:ext>
            </a:extLst>
          </p:cNvPr>
          <p:cNvSpPr/>
          <p:nvPr/>
        </p:nvSpPr>
        <p:spPr>
          <a:xfrm>
            <a:off x="3128836" y="5080743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34AED-7560-32D1-416D-31BC11529331}"/>
              </a:ext>
            </a:extLst>
          </p:cNvPr>
          <p:cNvSpPr/>
          <p:nvPr/>
        </p:nvSpPr>
        <p:spPr>
          <a:xfrm>
            <a:off x="3128836" y="5536642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TickAtSpecificIntervals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1192F9-BC22-0D4F-3022-9CB65CC2EBEA}"/>
              </a:ext>
            </a:extLst>
          </p:cNvPr>
          <p:cNvSpPr/>
          <p:nvPr/>
        </p:nvSpPr>
        <p:spPr>
          <a:xfrm>
            <a:off x="3128836" y="5992541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Unload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5A5D01-1E3A-D9A5-1613-D50DDE7B13F9}"/>
              </a:ext>
            </a:extLst>
          </p:cNvPr>
          <p:cNvSpPr txBox="1"/>
          <p:nvPr/>
        </p:nvSpPr>
        <p:spPr>
          <a:xfrm>
            <a:off x="5657539" y="5062085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在这里可作页面的监测（定时器等）。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42E1B7-5C52-548C-A704-B1F2FD969E11}"/>
              </a:ext>
            </a:extLst>
          </p:cNvPr>
          <p:cNvSpPr txBox="1"/>
          <p:nvPr/>
        </p:nvSpPr>
        <p:spPr>
          <a:xfrm>
            <a:off x="5657539" y="5523750"/>
            <a:ext cx="613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 在这里可作页面的长间隔监测（可当作一个定时器等）。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F1977B-8CC1-4404-53C6-6AC54A589ADB}"/>
              </a:ext>
            </a:extLst>
          </p:cNvPr>
          <p:cNvSpPr txBox="1"/>
          <p:nvPr/>
        </p:nvSpPr>
        <p:spPr>
          <a:xfrm>
            <a:off x="5657538" y="5855222"/>
            <a:ext cx="60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在这里作页面的卸载逻辑（释放拥有所有权的指针，停止定时器等）。</a:t>
            </a:r>
          </a:p>
        </p:txBody>
      </p:sp>
    </p:spTree>
    <p:extLst>
      <p:ext uri="{BB962C8B-B14F-4D97-AF65-F5344CB8AC3E}">
        <p14:creationId xmlns:p14="http://schemas.microsoft.com/office/powerpoint/2010/main" val="105965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C792-95A7-08A9-C0EE-AE188E44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43D2F-DB55-3A5B-212B-FFC58166FD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7" y="1117371"/>
            <a:ext cx="10775206" cy="5884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757ED0-C07B-C597-4DF8-3CFBD014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FA9CBC-1465-3571-219C-64417B4B4A7E}"/>
              </a:ext>
            </a:extLst>
          </p:cNvPr>
          <p:cNvSpPr txBox="1"/>
          <p:nvPr/>
        </p:nvSpPr>
        <p:spPr>
          <a:xfrm>
            <a:off x="8901905" y="6642556"/>
            <a:ext cx="1487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并释放请求对象（</a:t>
            </a:r>
            <a:r>
              <a:rPr lang="en-US" altLang="zh-CN" sz="800" dirty="0"/>
              <a:t>Sender *</a:t>
            </a:r>
            <a:r>
              <a:rPr lang="zh-CN" altLang="en-US" sz="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560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131709B-6CAB-0585-E13B-7945D920F02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自顶向下的设计思路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5995B16-CCA3-2872-5A78-2E63DD8A3B91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zh-CN" altLang="en-US" dirty="0"/>
              <a:t>项目结构</a:t>
            </a:r>
            <a:endParaRPr lang="en-US" altLang="zh-CN" dirty="0"/>
          </a:p>
          <a:p>
            <a:r>
              <a:rPr lang="zh-CN" altLang="en-US" dirty="0"/>
              <a:t>功能设想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004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33AB-9093-5C2E-F573-6A37594E4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6E04D4E9-7586-73E7-2801-AFFDA0B7A789}"/>
              </a:ext>
            </a:extLst>
          </p:cNvPr>
          <p:cNvSpPr/>
          <p:nvPr/>
        </p:nvSpPr>
        <p:spPr>
          <a:xfrm>
            <a:off x="2943466" y="1661072"/>
            <a:ext cx="2815984" cy="4968327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B57DEC-1003-CDCB-27EE-D434A92D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0"/>
            <a:ext cx="10515600" cy="13255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685BD6-3190-EC64-3375-C7C1CD782FFA}"/>
              </a:ext>
            </a:extLst>
          </p:cNvPr>
          <p:cNvSpPr/>
          <p:nvPr/>
        </p:nvSpPr>
        <p:spPr>
          <a:xfrm>
            <a:off x="3128836" y="2705888"/>
            <a:ext cx="2441854" cy="77219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0D9807-9F8D-5C43-51CF-D55A9C23F9E4}"/>
              </a:ext>
            </a:extLst>
          </p:cNvPr>
          <p:cNvSpPr txBox="1"/>
          <p:nvPr/>
        </p:nvSpPr>
        <p:spPr>
          <a:xfrm>
            <a:off x="3004369" y="111520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一切页面类的基类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18D6F-6ADD-57FB-BEAA-F83890BF4865}"/>
              </a:ext>
            </a:extLst>
          </p:cNvPr>
          <p:cNvSpPr txBox="1"/>
          <p:nvPr/>
        </p:nvSpPr>
        <p:spPr>
          <a:xfrm>
            <a:off x="3595877" y="190501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PageBase</a:t>
            </a:r>
            <a:endParaRPr lang="zh-CN" altLang="en-US" sz="2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302DD4D-EC37-DC8E-4390-9DE4CA5AB21F}"/>
              </a:ext>
            </a:extLst>
          </p:cNvPr>
          <p:cNvSpPr/>
          <p:nvPr/>
        </p:nvSpPr>
        <p:spPr>
          <a:xfrm>
            <a:off x="3128836" y="3665365"/>
            <a:ext cx="2441854" cy="77219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7E7F0D-B8F6-0570-CB07-52B129441FB7}"/>
              </a:ext>
            </a:extLst>
          </p:cNvPr>
          <p:cNvSpPr/>
          <p:nvPr/>
        </p:nvSpPr>
        <p:spPr>
          <a:xfrm>
            <a:off x="3128836" y="4624844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128CCF-F902-723B-FB53-11E196705D37}"/>
              </a:ext>
            </a:extLst>
          </p:cNvPr>
          <p:cNvSpPr/>
          <p:nvPr/>
        </p:nvSpPr>
        <p:spPr>
          <a:xfrm>
            <a:off x="3128836" y="5080743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ED9045-0981-36FA-7EA3-287C38C434E4}"/>
              </a:ext>
            </a:extLst>
          </p:cNvPr>
          <p:cNvSpPr/>
          <p:nvPr/>
        </p:nvSpPr>
        <p:spPr>
          <a:xfrm>
            <a:off x="3128836" y="5536642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TickAtSpecificIntervals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30EDA4-D931-528A-14A9-0184B85845BB}"/>
              </a:ext>
            </a:extLst>
          </p:cNvPr>
          <p:cNvSpPr/>
          <p:nvPr/>
        </p:nvSpPr>
        <p:spPr>
          <a:xfrm>
            <a:off x="3128836" y="5992541"/>
            <a:ext cx="2441854" cy="371694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Unload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8BF76D-65EC-D3FC-1C5B-F84D1A442A3E}"/>
              </a:ext>
            </a:extLst>
          </p:cNvPr>
          <p:cNvCxnSpPr>
            <a:cxnSpLocks/>
          </p:cNvCxnSpPr>
          <p:nvPr/>
        </p:nvCxnSpPr>
        <p:spPr>
          <a:xfrm>
            <a:off x="5640027" y="5558465"/>
            <a:ext cx="896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6117D1B-F455-B676-C517-0CC6C694F0D0}"/>
              </a:ext>
            </a:extLst>
          </p:cNvPr>
          <p:cNvSpPr txBox="1"/>
          <p:nvPr/>
        </p:nvSpPr>
        <p:spPr>
          <a:xfrm>
            <a:off x="5820861" y="5167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858C51-3A5C-8108-2CE7-58E11950EABF}"/>
              </a:ext>
            </a:extLst>
          </p:cNvPr>
          <p:cNvSpPr/>
          <p:nvPr/>
        </p:nvSpPr>
        <p:spPr>
          <a:xfrm>
            <a:off x="3067425" y="4565830"/>
            <a:ext cx="2572602" cy="1879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63E2DA-0193-6FDF-5016-A52FA336A415}"/>
              </a:ext>
            </a:extLst>
          </p:cNvPr>
          <p:cNvSpPr/>
          <p:nvPr/>
        </p:nvSpPr>
        <p:spPr>
          <a:xfrm>
            <a:off x="6528603" y="6080878"/>
            <a:ext cx="1974288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定时器功能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B80B89-AD01-5B8B-371C-14ACB73A98A3}"/>
              </a:ext>
            </a:extLst>
          </p:cNvPr>
          <p:cNvSpPr/>
          <p:nvPr/>
        </p:nvSpPr>
        <p:spPr>
          <a:xfrm>
            <a:off x="6528603" y="5205251"/>
            <a:ext cx="1974288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跳转页面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836C-0877-4B94-F31A-CF8572901072}"/>
              </a:ext>
            </a:extLst>
          </p:cNvPr>
          <p:cNvSpPr/>
          <p:nvPr/>
        </p:nvSpPr>
        <p:spPr>
          <a:xfrm>
            <a:off x="6528603" y="4329624"/>
            <a:ext cx="1974288" cy="6627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与服务端通信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484801-7D5E-91A3-2A10-379B9C340B14}"/>
              </a:ext>
            </a:extLst>
          </p:cNvPr>
          <p:cNvSpPr/>
          <p:nvPr/>
        </p:nvSpPr>
        <p:spPr>
          <a:xfrm>
            <a:off x="8949308" y="4329625"/>
            <a:ext cx="1333943" cy="662781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WaitServer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E510DD-AA7E-47D0-3AC3-DB8D4494ED49}"/>
              </a:ext>
            </a:extLst>
          </p:cNvPr>
          <p:cNvSpPr/>
          <p:nvPr/>
        </p:nvSpPr>
        <p:spPr>
          <a:xfrm>
            <a:off x="8949308" y="5222370"/>
            <a:ext cx="2747392" cy="662781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SwitchTo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391C29-319C-F57D-FE9F-6AFC190FFA1A}"/>
              </a:ext>
            </a:extLst>
          </p:cNvPr>
          <p:cNvSpPr/>
          <p:nvPr/>
        </p:nvSpPr>
        <p:spPr>
          <a:xfrm>
            <a:off x="10362757" y="4329624"/>
            <a:ext cx="1333943" cy="662781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Listen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5C2831-B943-6025-9F4D-017DB81441E6}"/>
              </a:ext>
            </a:extLst>
          </p:cNvPr>
          <p:cNvSpPr/>
          <p:nvPr/>
        </p:nvSpPr>
        <p:spPr>
          <a:xfrm>
            <a:off x="8949308" y="6080879"/>
            <a:ext cx="2747391" cy="662781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2301E2-3A1E-9758-94DD-173A820E92E3}"/>
              </a:ext>
            </a:extLst>
          </p:cNvPr>
          <p:cNvCxnSpPr>
            <a:cxnSpLocks/>
          </p:cNvCxnSpPr>
          <p:nvPr/>
        </p:nvCxnSpPr>
        <p:spPr>
          <a:xfrm flipV="1">
            <a:off x="8502890" y="4665294"/>
            <a:ext cx="446417" cy="8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ABA509-EFB4-832A-4AD4-BB379DD044F9}"/>
              </a:ext>
            </a:extLst>
          </p:cNvPr>
          <p:cNvCxnSpPr>
            <a:cxnSpLocks/>
          </p:cNvCxnSpPr>
          <p:nvPr/>
        </p:nvCxnSpPr>
        <p:spPr>
          <a:xfrm flipV="1">
            <a:off x="8502890" y="5540921"/>
            <a:ext cx="446417" cy="8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B9D66C-015B-A925-8688-C2D17C5D2FA9}"/>
              </a:ext>
            </a:extLst>
          </p:cNvPr>
          <p:cNvCxnSpPr>
            <a:cxnSpLocks/>
          </p:cNvCxnSpPr>
          <p:nvPr/>
        </p:nvCxnSpPr>
        <p:spPr>
          <a:xfrm flipV="1">
            <a:off x="8502891" y="6420826"/>
            <a:ext cx="446417" cy="8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986C22-5D74-EA53-6519-D17325133706}"/>
              </a:ext>
            </a:extLst>
          </p:cNvPr>
          <p:cNvCxnSpPr>
            <a:cxnSpLocks/>
          </p:cNvCxnSpPr>
          <p:nvPr/>
        </p:nvCxnSpPr>
        <p:spPr>
          <a:xfrm>
            <a:off x="277474" y="5558465"/>
            <a:ext cx="2542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63D1F45-77B2-279D-BBB3-9AEAA4D3859E}"/>
              </a:ext>
            </a:extLst>
          </p:cNvPr>
          <p:cNvSpPr txBox="1"/>
          <p:nvPr/>
        </p:nvSpPr>
        <p:spPr>
          <a:xfrm>
            <a:off x="327398" y="51673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与事件循环有关的操作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46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BFE20-DF6B-7E59-37C7-6118187B8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7204C-A753-41C4-519C-2DC736C23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E48C6-6073-9FFD-9D20-3D0CD8DDB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更多细节请查看文档</a:t>
            </a:r>
          </a:p>
        </p:txBody>
      </p:sp>
    </p:spTree>
    <p:extLst>
      <p:ext uri="{BB962C8B-B14F-4D97-AF65-F5344CB8AC3E}">
        <p14:creationId xmlns:p14="http://schemas.microsoft.com/office/powerpoint/2010/main" val="20236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27849-06A5-51EE-CD3A-CF6898C5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35B48-05CA-3DE5-37FD-DDABECA8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52C02-D6BB-C1F9-774C-8E6C23BEBD60}"/>
              </a:ext>
            </a:extLst>
          </p:cNvPr>
          <p:cNvSpPr/>
          <p:nvPr/>
        </p:nvSpPr>
        <p:spPr>
          <a:xfrm>
            <a:off x="2504661" y="1532698"/>
            <a:ext cx="7182678" cy="4722328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5E33AF-F572-4D71-D264-4DB40F2C8F9C}"/>
              </a:ext>
            </a:extLst>
          </p:cNvPr>
          <p:cNvSpPr txBox="1"/>
          <p:nvPr/>
        </p:nvSpPr>
        <p:spPr>
          <a:xfrm>
            <a:off x="2736573" y="1685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校园系统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C97BB9-E831-265E-D0A3-790C9D826BE2}"/>
              </a:ext>
            </a:extLst>
          </p:cNvPr>
          <p:cNvSpPr/>
          <p:nvPr/>
        </p:nvSpPr>
        <p:spPr>
          <a:xfrm>
            <a:off x="8638205" y="1690688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EEDBA6-301E-2DF8-457A-0D19C50FB56F}"/>
              </a:ext>
            </a:extLst>
          </p:cNvPr>
          <p:cNvSpPr/>
          <p:nvPr/>
        </p:nvSpPr>
        <p:spPr>
          <a:xfrm>
            <a:off x="43566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E14465-7118-61A3-C7C9-5C0A119DADCE}"/>
              </a:ext>
            </a:extLst>
          </p:cNvPr>
          <p:cNvSpPr txBox="1"/>
          <p:nvPr/>
        </p:nvSpPr>
        <p:spPr>
          <a:xfrm>
            <a:off x="616995" y="36630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</a:t>
            </a:r>
            <a:endParaRPr lang="en-US" altLang="zh-CN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C34FA1-4ADB-BAF1-22F9-9E0694C42893}"/>
              </a:ext>
            </a:extLst>
          </p:cNvPr>
          <p:cNvSpPr/>
          <p:nvPr/>
        </p:nvSpPr>
        <p:spPr>
          <a:xfrm>
            <a:off x="673648" y="2885541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0DE7F-DDBF-9DD1-2C29-7043EEC1B3E0}"/>
              </a:ext>
            </a:extLst>
          </p:cNvPr>
          <p:cNvSpPr/>
          <p:nvPr/>
        </p:nvSpPr>
        <p:spPr>
          <a:xfrm>
            <a:off x="1059345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8CC53B-F31B-72E1-CAA5-E0BF0390B404}"/>
              </a:ext>
            </a:extLst>
          </p:cNvPr>
          <p:cNvSpPr txBox="1"/>
          <p:nvPr/>
        </p:nvSpPr>
        <p:spPr>
          <a:xfrm>
            <a:off x="10774785" y="3663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</a:t>
            </a:r>
            <a:endParaRPr lang="en-US" altLang="zh-CN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92EB17-791F-A804-8454-5C32E448BFED}"/>
              </a:ext>
            </a:extLst>
          </p:cNvPr>
          <p:cNvSpPr/>
          <p:nvPr/>
        </p:nvSpPr>
        <p:spPr>
          <a:xfrm>
            <a:off x="10864570" y="2885542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4415B9-CD8A-8919-F6BF-929136734E81}"/>
              </a:ext>
            </a:extLst>
          </p:cNvPr>
          <p:cNvSpPr/>
          <p:nvPr/>
        </p:nvSpPr>
        <p:spPr>
          <a:xfrm>
            <a:off x="2961861" y="2358889"/>
            <a:ext cx="2637182" cy="3611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CB4408-A294-0F4E-54CD-D6279EC3A571}"/>
              </a:ext>
            </a:extLst>
          </p:cNvPr>
          <p:cNvSpPr txBox="1"/>
          <p:nvPr/>
        </p:nvSpPr>
        <p:spPr>
          <a:xfrm>
            <a:off x="3726454" y="4013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endParaRPr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09A8A5-A342-B0BF-9EBF-309EB3BF4874}"/>
              </a:ext>
            </a:extLst>
          </p:cNvPr>
          <p:cNvSpPr/>
          <p:nvPr/>
        </p:nvSpPr>
        <p:spPr>
          <a:xfrm>
            <a:off x="4678291" y="2465365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BEF6DD-1B71-7F60-8E1D-BF82E368F69C}"/>
              </a:ext>
            </a:extLst>
          </p:cNvPr>
          <p:cNvSpPr/>
          <p:nvPr/>
        </p:nvSpPr>
        <p:spPr>
          <a:xfrm>
            <a:off x="6592958" y="2358889"/>
            <a:ext cx="2637181" cy="3611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1147DB-E819-C9E3-09BB-4417783F6652}"/>
              </a:ext>
            </a:extLst>
          </p:cNvPr>
          <p:cNvSpPr txBox="1"/>
          <p:nvPr/>
        </p:nvSpPr>
        <p:spPr>
          <a:xfrm>
            <a:off x="7357550" y="40131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</a:t>
            </a:r>
            <a:endParaRPr lang="en-US" altLang="zh-CN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CC9148-49EB-66A3-ADD7-E0AD5432B829}"/>
              </a:ext>
            </a:extLst>
          </p:cNvPr>
          <p:cNvSpPr/>
          <p:nvPr/>
        </p:nvSpPr>
        <p:spPr>
          <a:xfrm>
            <a:off x="8293792" y="2465364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2FF7B8-DDF0-AFE8-DD2A-05E3D1390277}"/>
              </a:ext>
            </a:extLst>
          </p:cNvPr>
          <p:cNvCxnSpPr>
            <a:cxnSpLocks/>
          </p:cNvCxnSpPr>
          <p:nvPr/>
        </p:nvCxnSpPr>
        <p:spPr>
          <a:xfrm>
            <a:off x="9687339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365790-49DD-E9DC-D800-CCB1DEEC6477}"/>
              </a:ext>
            </a:extLst>
          </p:cNvPr>
          <p:cNvCxnSpPr>
            <a:cxnSpLocks/>
          </p:cNvCxnSpPr>
          <p:nvPr/>
        </p:nvCxnSpPr>
        <p:spPr>
          <a:xfrm>
            <a:off x="1598545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16730E-53ED-AF2E-6247-ED8523D9CA3D}"/>
              </a:ext>
            </a:extLst>
          </p:cNvPr>
          <p:cNvSpPr txBox="1"/>
          <p:nvPr/>
        </p:nvSpPr>
        <p:spPr>
          <a:xfrm>
            <a:off x="1742657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0C64D7-FE94-7518-666E-51DA61DCD1D9}"/>
              </a:ext>
            </a:extLst>
          </p:cNvPr>
          <p:cNvSpPr txBox="1"/>
          <p:nvPr/>
        </p:nvSpPr>
        <p:spPr>
          <a:xfrm>
            <a:off x="9817231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FD6DAB-DAEE-23AD-83BE-8A0B2847DA31}"/>
              </a:ext>
            </a:extLst>
          </p:cNvPr>
          <p:cNvCxnSpPr>
            <a:cxnSpLocks/>
          </p:cNvCxnSpPr>
          <p:nvPr/>
        </p:nvCxnSpPr>
        <p:spPr>
          <a:xfrm>
            <a:off x="5629006" y="4124691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A21F317-A64B-3641-09F1-6AFEE9EC0A95}"/>
              </a:ext>
            </a:extLst>
          </p:cNvPr>
          <p:cNvSpPr txBox="1"/>
          <p:nvPr/>
        </p:nvSpPr>
        <p:spPr>
          <a:xfrm>
            <a:off x="5762205" y="3683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5E775A-D6D5-EAB6-D1FC-F1F6544F463C}"/>
              </a:ext>
            </a:extLst>
          </p:cNvPr>
          <p:cNvCxnSpPr>
            <a:cxnSpLocks/>
          </p:cNvCxnSpPr>
          <p:nvPr/>
        </p:nvCxnSpPr>
        <p:spPr>
          <a:xfrm>
            <a:off x="2504661" y="3893857"/>
            <a:ext cx="47265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07A11E-EA14-4552-1E2E-983C27BFCAFA}"/>
              </a:ext>
            </a:extLst>
          </p:cNvPr>
          <p:cNvCxnSpPr>
            <a:cxnSpLocks/>
          </p:cNvCxnSpPr>
          <p:nvPr/>
        </p:nvCxnSpPr>
        <p:spPr>
          <a:xfrm>
            <a:off x="9219100" y="3893857"/>
            <a:ext cx="47265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3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154D0-A1C0-2D5B-872B-3459E0FC8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2B7F20CF-C033-5D4A-6695-FF727980859C}"/>
              </a:ext>
            </a:extLst>
          </p:cNvPr>
          <p:cNvSpPr/>
          <p:nvPr/>
        </p:nvSpPr>
        <p:spPr>
          <a:xfrm>
            <a:off x="2269539" y="1360419"/>
            <a:ext cx="10790478" cy="5106639"/>
          </a:xfrm>
          <a:prstGeom prst="rect">
            <a:avLst/>
          </a:prstGeom>
          <a:noFill/>
          <a:ln w="38100"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CE4E84-1835-2EC3-8619-F3A5F85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8E5620-8550-5D3A-FEFD-1BDCA656C799}"/>
              </a:ext>
            </a:extLst>
          </p:cNvPr>
          <p:cNvSpPr/>
          <p:nvPr/>
        </p:nvSpPr>
        <p:spPr>
          <a:xfrm>
            <a:off x="43566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A8B7A4-4CFE-285A-0195-5B02A9420661}"/>
              </a:ext>
            </a:extLst>
          </p:cNvPr>
          <p:cNvSpPr txBox="1"/>
          <p:nvPr/>
        </p:nvSpPr>
        <p:spPr>
          <a:xfrm>
            <a:off x="616995" y="36630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</a:t>
            </a:r>
            <a:endParaRPr lang="en-US" altLang="zh-CN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BA9D62-5751-C389-C032-A03ACEC070A7}"/>
              </a:ext>
            </a:extLst>
          </p:cNvPr>
          <p:cNvSpPr/>
          <p:nvPr/>
        </p:nvSpPr>
        <p:spPr>
          <a:xfrm>
            <a:off x="673648" y="2885541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2FB84D-1D5F-B9B0-22EA-6CBA70D24C79}"/>
              </a:ext>
            </a:extLst>
          </p:cNvPr>
          <p:cNvSpPr/>
          <p:nvPr/>
        </p:nvSpPr>
        <p:spPr>
          <a:xfrm>
            <a:off x="2504660" y="1577008"/>
            <a:ext cx="6769465" cy="4651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702183-D215-0793-82C2-A298E75951E7}"/>
              </a:ext>
            </a:extLst>
          </p:cNvPr>
          <p:cNvSpPr/>
          <p:nvPr/>
        </p:nvSpPr>
        <p:spPr>
          <a:xfrm>
            <a:off x="10196872" y="2559949"/>
            <a:ext cx="1417976" cy="2667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81B3D-93EF-1B32-661B-6ED42F936410}"/>
              </a:ext>
            </a:extLst>
          </p:cNvPr>
          <p:cNvSpPr txBox="1"/>
          <p:nvPr/>
        </p:nvSpPr>
        <p:spPr>
          <a:xfrm>
            <a:off x="2605028" y="17077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775E87-A402-83B2-6007-CD63AFFA1C5B}"/>
              </a:ext>
            </a:extLst>
          </p:cNvPr>
          <p:cNvSpPr txBox="1"/>
          <p:nvPr/>
        </p:nvSpPr>
        <p:spPr>
          <a:xfrm>
            <a:off x="10351862" y="3663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</a:t>
            </a:r>
            <a:endParaRPr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5E644F-9A75-9D79-A0FA-5634817BB30B}"/>
              </a:ext>
            </a:extLst>
          </p:cNvPr>
          <p:cNvSpPr/>
          <p:nvPr/>
        </p:nvSpPr>
        <p:spPr>
          <a:xfrm>
            <a:off x="8355770" y="1669556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A6C104-EC1C-3536-CC8C-8058286C546C}"/>
              </a:ext>
            </a:extLst>
          </p:cNvPr>
          <p:cNvSpPr/>
          <p:nvPr/>
        </p:nvSpPr>
        <p:spPr>
          <a:xfrm>
            <a:off x="10725713" y="2649820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EB56B45-B082-B17F-A82C-77C6E5F64701}"/>
              </a:ext>
            </a:extLst>
          </p:cNvPr>
          <p:cNvCxnSpPr>
            <a:cxnSpLocks/>
          </p:cNvCxnSpPr>
          <p:nvPr/>
        </p:nvCxnSpPr>
        <p:spPr>
          <a:xfrm>
            <a:off x="1598545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6A61880-7EB6-FA41-6E41-82F24DBCF0AE}"/>
              </a:ext>
            </a:extLst>
          </p:cNvPr>
          <p:cNvSpPr txBox="1"/>
          <p:nvPr/>
        </p:nvSpPr>
        <p:spPr>
          <a:xfrm>
            <a:off x="1742657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D1732D9-FBBE-A316-4CB0-F9454DC54287}"/>
              </a:ext>
            </a:extLst>
          </p:cNvPr>
          <p:cNvCxnSpPr>
            <a:cxnSpLocks/>
          </p:cNvCxnSpPr>
          <p:nvPr/>
        </p:nvCxnSpPr>
        <p:spPr>
          <a:xfrm>
            <a:off x="9274125" y="3904118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D66055A-5468-3BAB-7E3D-81AC461DE1A9}"/>
              </a:ext>
            </a:extLst>
          </p:cNvPr>
          <p:cNvSpPr txBox="1"/>
          <p:nvPr/>
        </p:nvSpPr>
        <p:spPr>
          <a:xfrm>
            <a:off x="9407324" y="3463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EBB26F-182D-16CE-5CE5-22B31F149E46}"/>
              </a:ext>
            </a:extLst>
          </p:cNvPr>
          <p:cNvSpPr/>
          <p:nvPr/>
        </p:nvSpPr>
        <p:spPr>
          <a:xfrm>
            <a:off x="4992859" y="1743612"/>
            <a:ext cx="1736038" cy="1180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DD1642-0710-F1DC-380C-FA826E6EC639}"/>
              </a:ext>
            </a:extLst>
          </p:cNvPr>
          <p:cNvSpPr/>
          <p:nvPr/>
        </p:nvSpPr>
        <p:spPr>
          <a:xfrm>
            <a:off x="5916370" y="1856998"/>
            <a:ext cx="718997" cy="342622"/>
          </a:xfrm>
          <a:prstGeom prst="rect">
            <a:avLst/>
          </a:prstGeom>
          <a:solidFill>
            <a:srgbClr val="A9D1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E6E41A-656E-5B5D-C979-502821E1EEF5}"/>
              </a:ext>
            </a:extLst>
          </p:cNvPr>
          <p:cNvSpPr txBox="1"/>
          <p:nvPr/>
        </p:nvSpPr>
        <p:spPr>
          <a:xfrm>
            <a:off x="5362372" y="2245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状态机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988EEE-257E-C3EF-D7D6-509343901327}"/>
              </a:ext>
            </a:extLst>
          </p:cNvPr>
          <p:cNvSpPr/>
          <p:nvPr/>
        </p:nvSpPr>
        <p:spPr>
          <a:xfrm>
            <a:off x="5062434" y="3478360"/>
            <a:ext cx="1666462" cy="2172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B17DE5-AF6B-1CD6-C075-5071B9A3AAED}"/>
              </a:ext>
            </a:extLst>
          </p:cNvPr>
          <p:cNvSpPr/>
          <p:nvPr/>
        </p:nvSpPr>
        <p:spPr>
          <a:xfrm>
            <a:off x="5825695" y="3576304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BB1B83-A863-2ACE-93F4-4F49D210DD2A}"/>
              </a:ext>
            </a:extLst>
          </p:cNvPr>
          <p:cNvSpPr txBox="1"/>
          <p:nvPr/>
        </p:nvSpPr>
        <p:spPr>
          <a:xfrm>
            <a:off x="5334898" y="43036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★页面</a:t>
            </a:r>
            <a:endParaRPr lang="en-US" altLang="zh-CN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79FBAC2-4720-D48E-E236-5D0AE39125F8}"/>
              </a:ext>
            </a:extLst>
          </p:cNvPr>
          <p:cNvCxnSpPr/>
          <p:nvPr/>
        </p:nvCxnSpPr>
        <p:spPr>
          <a:xfrm>
            <a:off x="5644961" y="2924408"/>
            <a:ext cx="0" cy="53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364C58-C698-C394-3C4F-574FB3BCFB9E}"/>
              </a:ext>
            </a:extLst>
          </p:cNvPr>
          <p:cNvCxnSpPr>
            <a:cxnSpLocks/>
          </p:cNvCxnSpPr>
          <p:nvPr/>
        </p:nvCxnSpPr>
        <p:spPr>
          <a:xfrm flipV="1">
            <a:off x="6155170" y="2924408"/>
            <a:ext cx="0" cy="53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AC45659-0D25-2B13-F5D6-47510314BEAF}"/>
              </a:ext>
            </a:extLst>
          </p:cNvPr>
          <p:cNvSpPr txBox="1"/>
          <p:nvPr/>
        </p:nvSpPr>
        <p:spPr>
          <a:xfrm>
            <a:off x="4940794" y="3009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3913DA-5CAF-7773-43F4-BCA255FA0353}"/>
              </a:ext>
            </a:extLst>
          </p:cNvPr>
          <p:cNvSpPr txBox="1"/>
          <p:nvPr/>
        </p:nvSpPr>
        <p:spPr>
          <a:xfrm>
            <a:off x="6218406" y="3008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返回下一页面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7ACA499-DC7B-9696-4253-B855EDA2D7E3}"/>
              </a:ext>
            </a:extLst>
          </p:cNvPr>
          <p:cNvCxnSpPr>
            <a:cxnSpLocks/>
          </p:cNvCxnSpPr>
          <p:nvPr/>
        </p:nvCxnSpPr>
        <p:spPr>
          <a:xfrm>
            <a:off x="2521292" y="3902763"/>
            <a:ext cx="245571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FEB142-A557-DCB4-E88B-1A9AF8EAFD5F}"/>
              </a:ext>
            </a:extLst>
          </p:cNvPr>
          <p:cNvCxnSpPr>
            <a:cxnSpLocks/>
          </p:cNvCxnSpPr>
          <p:nvPr/>
        </p:nvCxnSpPr>
        <p:spPr>
          <a:xfrm>
            <a:off x="6818412" y="3902763"/>
            <a:ext cx="245571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272D1A9-D346-33A1-1E00-818DF303DB08}"/>
              </a:ext>
            </a:extLst>
          </p:cNvPr>
          <p:cNvSpPr/>
          <p:nvPr/>
        </p:nvSpPr>
        <p:spPr>
          <a:xfrm>
            <a:off x="2877520" y="4716400"/>
            <a:ext cx="1695288" cy="120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AF4B9D-421C-E7DE-9396-D702C24B0F4B}"/>
              </a:ext>
            </a:extLst>
          </p:cNvPr>
          <p:cNvSpPr/>
          <p:nvPr/>
        </p:nvSpPr>
        <p:spPr>
          <a:xfrm>
            <a:off x="3640782" y="4869561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CC6C0-0A8B-AB81-5904-BC5A9B5D253D}"/>
              </a:ext>
            </a:extLst>
          </p:cNvPr>
          <p:cNvSpPr/>
          <p:nvPr/>
        </p:nvSpPr>
        <p:spPr>
          <a:xfrm>
            <a:off x="7218521" y="4765298"/>
            <a:ext cx="1695288" cy="120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608292D-DD29-CDBE-902A-8E19088E2596}"/>
              </a:ext>
            </a:extLst>
          </p:cNvPr>
          <p:cNvSpPr/>
          <p:nvPr/>
        </p:nvSpPr>
        <p:spPr>
          <a:xfrm>
            <a:off x="7981783" y="4869561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29999A-A32E-D746-688A-05E6F6E47AFE}"/>
              </a:ext>
            </a:extLst>
          </p:cNvPr>
          <p:cNvSpPr txBox="1"/>
          <p:nvPr/>
        </p:nvSpPr>
        <p:spPr>
          <a:xfrm>
            <a:off x="3429025" y="523265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ui</a:t>
            </a:r>
            <a:endParaRPr lang="zh-CN" altLang="en-US" sz="2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6073FE5-6305-18E5-E5FA-83BC29E7FD2C}"/>
              </a:ext>
            </a:extLst>
          </p:cNvPr>
          <p:cNvSpPr txBox="1"/>
          <p:nvPr/>
        </p:nvSpPr>
        <p:spPr>
          <a:xfrm>
            <a:off x="7643070" y="52922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传输</a:t>
            </a:r>
            <a:endParaRPr lang="en-US" altLang="zh-CN" sz="2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737F327-9BC7-8756-C734-564AC34C81E9}"/>
              </a:ext>
            </a:extLst>
          </p:cNvPr>
          <p:cNvCxnSpPr>
            <a:cxnSpLocks/>
          </p:cNvCxnSpPr>
          <p:nvPr/>
        </p:nvCxnSpPr>
        <p:spPr>
          <a:xfrm flipV="1">
            <a:off x="3746345" y="3978340"/>
            <a:ext cx="0" cy="719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1B1EEE8-652A-B027-0BE6-ECE03137DB90}"/>
              </a:ext>
            </a:extLst>
          </p:cNvPr>
          <p:cNvCxnSpPr>
            <a:cxnSpLocks/>
          </p:cNvCxnSpPr>
          <p:nvPr/>
        </p:nvCxnSpPr>
        <p:spPr>
          <a:xfrm flipV="1">
            <a:off x="8066164" y="3980515"/>
            <a:ext cx="0" cy="71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D828B3-F301-06BA-8463-D5F76A3DB115}"/>
              </a:ext>
            </a:extLst>
          </p:cNvPr>
          <p:cNvSpPr txBox="1"/>
          <p:nvPr/>
        </p:nvSpPr>
        <p:spPr>
          <a:xfrm>
            <a:off x="3296083" y="419848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   务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1CCD-E8E7-7873-2834-A45C52E5CACF}"/>
              </a:ext>
            </a:extLst>
          </p:cNvPr>
          <p:cNvSpPr txBox="1"/>
          <p:nvPr/>
        </p:nvSpPr>
        <p:spPr>
          <a:xfrm>
            <a:off x="7626239" y="417105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   务</a:t>
            </a:r>
          </a:p>
        </p:txBody>
      </p:sp>
    </p:spTree>
    <p:extLst>
      <p:ext uri="{BB962C8B-B14F-4D97-AF65-F5344CB8AC3E}">
        <p14:creationId xmlns:p14="http://schemas.microsoft.com/office/powerpoint/2010/main" val="848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06876-8E11-8A00-BF51-DCB0660F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>
            <a:extLst>
              <a:ext uri="{FF2B5EF4-FFF2-40B4-BE49-F238E27FC236}">
                <a16:creationId xmlns:a16="http://schemas.microsoft.com/office/drawing/2014/main" id="{E0BF92AD-1C5A-9B0B-F00F-EBAC5492BBC9}"/>
              </a:ext>
            </a:extLst>
          </p:cNvPr>
          <p:cNvSpPr/>
          <p:nvPr/>
        </p:nvSpPr>
        <p:spPr>
          <a:xfrm>
            <a:off x="1059345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9638F05-629E-2BAD-7685-460467802C41}"/>
              </a:ext>
            </a:extLst>
          </p:cNvPr>
          <p:cNvSpPr/>
          <p:nvPr/>
        </p:nvSpPr>
        <p:spPr>
          <a:xfrm>
            <a:off x="-883688" y="1360419"/>
            <a:ext cx="10790478" cy="5106639"/>
          </a:xfrm>
          <a:prstGeom prst="rect">
            <a:avLst/>
          </a:prstGeom>
          <a:noFill/>
          <a:ln w="38100"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C8DFED-9B27-342D-F709-A37FC154DD17}"/>
              </a:ext>
            </a:extLst>
          </p:cNvPr>
          <p:cNvSpPr/>
          <p:nvPr/>
        </p:nvSpPr>
        <p:spPr>
          <a:xfrm>
            <a:off x="2917873" y="1577008"/>
            <a:ext cx="6769465" cy="4651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122BC8F-DC1C-67F3-568B-698880958B3E}"/>
              </a:ext>
            </a:extLst>
          </p:cNvPr>
          <p:cNvSpPr/>
          <p:nvPr/>
        </p:nvSpPr>
        <p:spPr>
          <a:xfrm>
            <a:off x="6670418" y="3052039"/>
            <a:ext cx="1666462" cy="1701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E73DB1-46C3-D3CC-0E7E-F02AA2F3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82A9E3-DF29-7A0D-0D74-7C860476FA80}"/>
              </a:ext>
            </a:extLst>
          </p:cNvPr>
          <p:cNvSpPr txBox="1"/>
          <p:nvPr/>
        </p:nvSpPr>
        <p:spPr>
          <a:xfrm>
            <a:off x="10774785" y="36630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B3B4A7-20DE-086C-259E-AAE007805EA3}"/>
              </a:ext>
            </a:extLst>
          </p:cNvPr>
          <p:cNvSpPr/>
          <p:nvPr/>
        </p:nvSpPr>
        <p:spPr>
          <a:xfrm>
            <a:off x="10831438" y="2885537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D4670-E524-DFDA-E539-D6DC1EB35A2C}"/>
              </a:ext>
            </a:extLst>
          </p:cNvPr>
          <p:cNvSpPr txBox="1"/>
          <p:nvPr/>
        </p:nvSpPr>
        <p:spPr>
          <a:xfrm>
            <a:off x="3018241" y="17077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3FFA94-B8ED-B793-49C4-455CB70E8A2B}"/>
              </a:ext>
            </a:extLst>
          </p:cNvPr>
          <p:cNvSpPr/>
          <p:nvPr/>
        </p:nvSpPr>
        <p:spPr>
          <a:xfrm>
            <a:off x="8768983" y="1669556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0864FE-6F35-9460-6610-53E18660B9E1}"/>
              </a:ext>
            </a:extLst>
          </p:cNvPr>
          <p:cNvCxnSpPr>
            <a:cxnSpLocks/>
          </p:cNvCxnSpPr>
          <p:nvPr/>
        </p:nvCxnSpPr>
        <p:spPr>
          <a:xfrm>
            <a:off x="2011758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0DB1987-768C-5207-2878-FF5E1A841E82}"/>
              </a:ext>
            </a:extLst>
          </p:cNvPr>
          <p:cNvSpPr txBox="1"/>
          <p:nvPr/>
        </p:nvSpPr>
        <p:spPr>
          <a:xfrm>
            <a:off x="2155870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E402D2-DA84-00F4-93C3-14B73234AC71}"/>
              </a:ext>
            </a:extLst>
          </p:cNvPr>
          <p:cNvCxnSpPr>
            <a:cxnSpLocks/>
          </p:cNvCxnSpPr>
          <p:nvPr/>
        </p:nvCxnSpPr>
        <p:spPr>
          <a:xfrm>
            <a:off x="9687338" y="3904118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2726919-FFE2-8A80-C42E-B192D462E8BC}"/>
              </a:ext>
            </a:extLst>
          </p:cNvPr>
          <p:cNvSpPr txBox="1"/>
          <p:nvPr/>
        </p:nvSpPr>
        <p:spPr>
          <a:xfrm>
            <a:off x="9820537" y="3463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0B84E4-FF21-64CB-1D07-8A0300B3186C}"/>
              </a:ext>
            </a:extLst>
          </p:cNvPr>
          <p:cNvSpPr/>
          <p:nvPr/>
        </p:nvSpPr>
        <p:spPr>
          <a:xfrm>
            <a:off x="4095394" y="3322331"/>
            <a:ext cx="1736038" cy="1180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58FE7D-700A-2725-D736-059FBFB03DEE}"/>
              </a:ext>
            </a:extLst>
          </p:cNvPr>
          <p:cNvSpPr/>
          <p:nvPr/>
        </p:nvSpPr>
        <p:spPr>
          <a:xfrm>
            <a:off x="5018905" y="3435717"/>
            <a:ext cx="718997" cy="342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7E18C7-BF4E-A0B7-BBB3-217F45804967}"/>
              </a:ext>
            </a:extLst>
          </p:cNvPr>
          <p:cNvSpPr txBox="1"/>
          <p:nvPr/>
        </p:nvSpPr>
        <p:spPr>
          <a:xfrm>
            <a:off x="4255527" y="38225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无限循环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971ECD1-D440-561F-8CBB-A8D32541A4BE}"/>
              </a:ext>
            </a:extLst>
          </p:cNvPr>
          <p:cNvCxnSpPr>
            <a:cxnSpLocks/>
          </p:cNvCxnSpPr>
          <p:nvPr/>
        </p:nvCxnSpPr>
        <p:spPr>
          <a:xfrm>
            <a:off x="2917873" y="3800439"/>
            <a:ext cx="1177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1B056D1-AE0A-D18C-E007-F8A961C20DB8}"/>
              </a:ext>
            </a:extLst>
          </p:cNvPr>
          <p:cNvSpPr txBox="1"/>
          <p:nvPr/>
        </p:nvSpPr>
        <p:spPr>
          <a:xfrm>
            <a:off x="3122287" y="3409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6E910C-4C9E-02E0-676D-D950CF48647E}"/>
              </a:ext>
            </a:extLst>
          </p:cNvPr>
          <p:cNvCxnSpPr>
            <a:cxnSpLocks/>
          </p:cNvCxnSpPr>
          <p:nvPr/>
        </p:nvCxnSpPr>
        <p:spPr>
          <a:xfrm flipH="1">
            <a:off x="2887349" y="4017618"/>
            <a:ext cx="12080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08ACD93-E66B-99C5-5622-DFC5BDBBD0D0}"/>
              </a:ext>
            </a:extLst>
          </p:cNvPr>
          <p:cNvSpPr txBox="1"/>
          <p:nvPr/>
        </p:nvSpPr>
        <p:spPr>
          <a:xfrm>
            <a:off x="3124890" y="4050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回应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FF0B53-4A4C-02E5-3B29-5F5225E854FE}"/>
              </a:ext>
            </a:extLst>
          </p:cNvPr>
          <p:cNvSpPr/>
          <p:nvPr/>
        </p:nvSpPr>
        <p:spPr>
          <a:xfrm>
            <a:off x="7433681" y="3256136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43E5D42-0631-6CD8-9F58-BD9F72DBEBDA}"/>
              </a:ext>
            </a:extLst>
          </p:cNvPr>
          <p:cNvCxnSpPr>
            <a:cxnSpLocks/>
          </p:cNvCxnSpPr>
          <p:nvPr/>
        </p:nvCxnSpPr>
        <p:spPr>
          <a:xfrm>
            <a:off x="5831433" y="3794805"/>
            <a:ext cx="817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588FA461-9D0C-93B7-D689-9A9E30D8ED66}"/>
              </a:ext>
            </a:extLst>
          </p:cNvPr>
          <p:cNvSpPr txBox="1"/>
          <p:nvPr/>
        </p:nvSpPr>
        <p:spPr>
          <a:xfrm>
            <a:off x="5936457" y="3403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645FB33-230A-D9BB-3052-9E4108C4FE56}"/>
              </a:ext>
            </a:extLst>
          </p:cNvPr>
          <p:cNvCxnSpPr>
            <a:cxnSpLocks/>
          </p:cNvCxnSpPr>
          <p:nvPr/>
        </p:nvCxnSpPr>
        <p:spPr>
          <a:xfrm flipH="1">
            <a:off x="5809443" y="4026229"/>
            <a:ext cx="848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D43269-1629-7C36-9AAC-BFBDC71707D5}"/>
              </a:ext>
            </a:extLst>
          </p:cNvPr>
          <p:cNvSpPr txBox="1"/>
          <p:nvPr/>
        </p:nvSpPr>
        <p:spPr>
          <a:xfrm>
            <a:off x="5947594" y="4058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EB02070-FB54-A9E7-B178-4DF10A4FCBB2}"/>
              </a:ext>
            </a:extLst>
          </p:cNvPr>
          <p:cNvCxnSpPr>
            <a:cxnSpLocks/>
          </p:cNvCxnSpPr>
          <p:nvPr/>
        </p:nvCxnSpPr>
        <p:spPr>
          <a:xfrm>
            <a:off x="8365707" y="3912729"/>
            <a:ext cx="13216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6651EDDD-EE98-DA6D-EF59-0C9D0CE8B4F9}"/>
              </a:ext>
            </a:extLst>
          </p:cNvPr>
          <p:cNvSpPr/>
          <p:nvPr/>
        </p:nvSpPr>
        <p:spPr>
          <a:xfrm>
            <a:off x="3026604" y="4884566"/>
            <a:ext cx="1396139" cy="120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D1248DE-99CA-B821-924A-ECF95A00D71F}"/>
              </a:ext>
            </a:extLst>
          </p:cNvPr>
          <p:cNvSpPr/>
          <p:nvPr/>
        </p:nvSpPr>
        <p:spPr>
          <a:xfrm>
            <a:off x="3572239" y="4949309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A4417C5-45EF-4F0B-2207-F982D1913BBA}"/>
              </a:ext>
            </a:extLst>
          </p:cNvPr>
          <p:cNvSpPr txBox="1"/>
          <p:nvPr/>
        </p:nvSpPr>
        <p:spPr>
          <a:xfrm>
            <a:off x="3256557" y="53128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传输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1CBAE3F-CB48-9F85-45E3-85D56F8004F4}"/>
              </a:ext>
            </a:extLst>
          </p:cNvPr>
          <p:cNvCxnSpPr>
            <a:cxnSpLocks/>
          </p:cNvCxnSpPr>
          <p:nvPr/>
        </p:nvCxnSpPr>
        <p:spPr>
          <a:xfrm flipV="1">
            <a:off x="3874247" y="4121426"/>
            <a:ext cx="0" cy="695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38D8E6C-69E5-6E35-7A69-C9A0CC5B3BF3}"/>
              </a:ext>
            </a:extLst>
          </p:cNvPr>
          <p:cNvSpPr txBox="1"/>
          <p:nvPr/>
        </p:nvSpPr>
        <p:spPr>
          <a:xfrm>
            <a:off x="3434322" y="44824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   务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C6A5A30-5254-C8CD-DA1C-FBEB3E737C7E}"/>
              </a:ext>
            </a:extLst>
          </p:cNvPr>
          <p:cNvSpPr/>
          <p:nvPr/>
        </p:nvSpPr>
        <p:spPr>
          <a:xfrm>
            <a:off x="8187838" y="4884566"/>
            <a:ext cx="1396139" cy="120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2DE562A-B395-3793-4A85-34E79C4CAEA5}"/>
              </a:ext>
            </a:extLst>
          </p:cNvPr>
          <p:cNvSpPr/>
          <p:nvPr/>
        </p:nvSpPr>
        <p:spPr>
          <a:xfrm>
            <a:off x="8733473" y="4949309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C41116F-7C00-0BA8-FF4A-3696E79AE169}"/>
              </a:ext>
            </a:extLst>
          </p:cNvPr>
          <p:cNvSpPr txBox="1"/>
          <p:nvPr/>
        </p:nvSpPr>
        <p:spPr>
          <a:xfrm>
            <a:off x="8180425" y="5352532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data_base</a:t>
            </a:r>
            <a:endParaRPr lang="zh-CN" altLang="en-US" sz="2400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17176EB-0385-9524-6DBE-00EF8C0B17F8}"/>
              </a:ext>
            </a:extLst>
          </p:cNvPr>
          <p:cNvCxnSpPr>
            <a:cxnSpLocks/>
          </p:cNvCxnSpPr>
          <p:nvPr/>
        </p:nvCxnSpPr>
        <p:spPr>
          <a:xfrm flipV="1">
            <a:off x="9035481" y="4017618"/>
            <a:ext cx="0" cy="799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A23CF95-AE20-1552-D826-053D4EDBA2F7}"/>
              </a:ext>
            </a:extLst>
          </p:cNvPr>
          <p:cNvSpPr txBox="1"/>
          <p:nvPr/>
        </p:nvSpPr>
        <p:spPr>
          <a:xfrm>
            <a:off x="8595556" y="44824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   务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4C67338-4BA6-DBD8-4CF0-F644E9C48074}"/>
              </a:ext>
            </a:extLst>
          </p:cNvPr>
          <p:cNvSpPr/>
          <p:nvPr/>
        </p:nvSpPr>
        <p:spPr>
          <a:xfrm>
            <a:off x="598299" y="2559949"/>
            <a:ext cx="1417976" cy="2667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63D009F-30ED-7BF3-2C35-67C77175CFCF}"/>
              </a:ext>
            </a:extLst>
          </p:cNvPr>
          <p:cNvSpPr txBox="1"/>
          <p:nvPr/>
        </p:nvSpPr>
        <p:spPr>
          <a:xfrm>
            <a:off x="753289" y="3663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01EEFD7-CB2B-6302-ED52-7C336B125445}"/>
              </a:ext>
            </a:extLst>
          </p:cNvPr>
          <p:cNvSpPr/>
          <p:nvPr/>
        </p:nvSpPr>
        <p:spPr>
          <a:xfrm>
            <a:off x="1127140" y="2649820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75C57B2-E431-471D-780F-1390DBB60006}"/>
              </a:ext>
            </a:extLst>
          </p:cNvPr>
          <p:cNvSpPr txBox="1"/>
          <p:nvPr/>
        </p:nvSpPr>
        <p:spPr>
          <a:xfrm>
            <a:off x="6947510" y="37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★系统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41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11570-4CA6-BEAA-D669-EF456A9C1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FBA2181-FB7F-0403-F70F-57B73AAE2D13}"/>
              </a:ext>
            </a:extLst>
          </p:cNvPr>
          <p:cNvSpPr/>
          <p:nvPr/>
        </p:nvSpPr>
        <p:spPr>
          <a:xfrm>
            <a:off x="598299" y="2559949"/>
            <a:ext cx="1417976" cy="3214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80C619-00A8-493B-B191-09A77CCC86AB}"/>
              </a:ext>
            </a:extLst>
          </p:cNvPr>
          <p:cNvSpPr txBox="1"/>
          <p:nvPr/>
        </p:nvSpPr>
        <p:spPr>
          <a:xfrm>
            <a:off x="753289" y="3663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0C599B-6F48-5B92-1945-04DA38FC816A}"/>
              </a:ext>
            </a:extLst>
          </p:cNvPr>
          <p:cNvSpPr/>
          <p:nvPr/>
        </p:nvSpPr>
        <p:spPr>
          <a:xfrm>
            <a:off x="1127140" y="2649820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F7CD2EA-766D-95E6-0A8B-A7699BDAE2EF}"/>
              </a:ext>
            </a:extLst>
          </p:cNvPr>
          <p:cNvSpPr/>
          <p:nvPr/>
        </p:nvSpPr>
        <p:spPr>
          <a:xfrm>
            <a:off x="1059345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10A92CE-6AA2-6D65-7B4B-B4B67AEE652E}"/>
              </a:ext>
            </a:extLst>
          </p:cNvPr>
          <p:cNvSpPr/>
          <p:nvPr/>
        </p:nvSpPr>
        <p:spPr>
          <a:xfrm>
            <a:off x="-883688" y="1360419"/>
            <a:ext cx="10790478" cy="5106639"/>
          </a:xfrm>
          <a:prstGeom prst="rect">
            <a:avLst/>
          </a:prstGeom>
          <a:noFill/>
          <a:ln w="38100"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F1F827-AB92-00D5-550B-4EE562F93A9C}"/>
              </a:ext>
            </a:extLst>
          </p:cNvPr>
          <p:cNvSpPr/>
          <p:nvPr/>
        </p:nvSpPr>
        <p:spPr>
          <a:xfrm>
            <a:off x="2917873" y="1577008"/>
            <a:ext cx="6769465" cy="4651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DFBAF92-3734-FA97-F251-96F7BA06BFA3}"/>
              </a:ext>
            </a:extLst>
          </p:cNvPr>
          <p:cNvSpPr/>
          <p:nvPr/>
        </p:nvSpPr>
        <p:spPr>
          <a:xfrm>
            <a:off x="6670418" y="3052039"/>
            <a:ext cx="1666462" cy="1701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F4C0CC-516A-BE52-9573-8A7AC5BC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AC1732-ED2E-2B0C-D5F7-19D9446C56A8}"/>
              </a:ext>
            </a:extLst>
          </p:cNvPr>
          <p:cNvSpPr txBox="1"/>
          <p:nvPr/>
        </p:nvSpPr>
        <p:spPr>
          <a:xfrm>
            <a:off x="10774785" y="36630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7F8198-3CF3-3D05-97E1-6D4B4641D6B0}"/>
              </a:ext>
            </a:extLst>
          </p:cNvPr>
          <p:cNvSpPr/>
          <p:nvPr/>
        </p:nvSpPr>
        <p:spPr>
          <a:xfrm>
            <a:off x="10831438" y="2885537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99263B-EA0B-74BD-DAE9-635B16A7BD84}"/>
              </a:ext>
            </a:extLst>
          </p:cNvPr>
          <p:cNvSpPr txBox="1"/>
          <p:nvPr/>
        </p:nvSpPr>
        <p:spPr>
          <a:xfrm>
            <a:off x="3018241" y="17077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B0A393-397B-604B-B521-F57012FC3160}"/>
              </a:ext>
            </a:extLst>
          </p:cNvPr>
          <p:cNvSpPr/>
          <p:nvPr/>
        </p:nvSpPr>
        <p:spPr>
          <a:xfrm>
            <a:off x="8768983" y="1669556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1DD1108-0D56-CD10-EEA9-1CD08A4E5B3B}"/>
              </a:ext>
            </a:extLst>
          </p:cNvPr>
          <p:cNvCxnSpPr>
            <a:cxnSpLocks/>
          </p:cNvCxnSpPr>
          <p:nvPr/>
        </p:nvCxnSpPr>
        <p:spPr>
          <a:xfrm>
            <a:off x="2011758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429401C-B939-3240-B635-0D6ED4F45F5C}"/>
              </a:ext>
            </a:extLst>
          </p:cNvPr>
          <p:cNvSpPr txBox="1"/>
          <p:nvPr/>
        </p:nvSpPr>
        <p:spPr>
          <a:xfrm>
            <a:off x="2155870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4627BB-5185-DB72-3E03-EE7B327A9769}"/>
              </a:ext>
            </a:extLst>
          </p:cNvPr>
          <p:cNvCxnSpPr>
            <a:cxnSpLocks/>
          </p:cNvCxnSpPr>
          <p:nvPr/>
        </p:nvCxnSpPr>
        <p:spPr>
          <a:xfrm>
            <a:off x="9687338" y="3904118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23162B2-1331-310D-46E3-FE54B682F95F}"/>
              </a:ext>
            </a:extLst>
          </p:cNvPr>
          <p:cNvSpPr txBox="1"/>
          <p:nvPr/>
        </p:nvSpPr>
        <p:spPr>
          <a:xfrm>
            <a:off x="9820537" y="34630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728594-EBB0-46E0-A44D-E903FA92E945}"/>
              </a:ext>
            </a:extLst>
          </p:cNvPr>
          <p:cNvSpPr/>
          <p:nvPr/>
        </p:nvSpPr>
        <p:spPr>
          <a:xfrm>
            <a:off x="4095394" y="3322331"/>
            <a:ext cx="1736038" cy="1180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377D1E-4D1D-D0D3-7013-86909D8F702D}"/>
              </a:ext>
            </a:extLst>
          </p:cNvPr>
          <p:cNvSpPr/>
          <p:nvPr/>
        </p:nvSpPr>
        <p:spPr>
          <a:xfrm>
            <a:off x="5018905" y="3435717"/>
            <a:ext cx="718997" cy="342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CE9527-671E-44C0-D581-BBA16FB3AE57}"/>
              </a:ext>
            </a:extLst>
          </p:cNvPr>
          <p:cNvSpPr txBox="1"/>
          <p:nvPr/>
        </p:nvSpPr>
        <p:spPr>
          <a:xfrm>
            <a:off x="4255527" y="38225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无限循环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59799FB-1B1F-7011-A145-6717E8396D59}"/>
              </a:ext>
            </a:extLst>
          </p:cNvPr>
          <p:cNvCxnSpPr>
            <a:cxnSpLocks/>
          </p:cNvCxnSpPr>
          <p:nvPr/>
        </p:nvCxnSpPr>
        <p:spPr>
          <a:xfrm>
            <a:off x="2917873" y="3800439"/>
            <a:ext cx="1177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AA788BE-6394-8EC9-1121-FCB97A8C1959}"/>
              </a:ext>
            </a:extLst>
          </p:cNvPr>
          <p:cNvSpPr txBox="1"/>
          <p:nvPr/>
        </p:nvSpPr>
        <p:spPr>
          <a:xfrm>
            <a:off x="3122287" y="3409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13C98F6-B56A-CA24-8915-F4EF183CAC2A}"/>
              </a:ext>
            </a:extLst>
          </p:cNvPr>
          <p:cNvCxnSpPr>
            <a:cxnSpLocks/>
          </p:cNvCxnSpPr>
          <p:nvPr/>
        </p:nvCxnSpPr>
        <p:spPr>
          <a:xfrm flipH="1">
            <a:off x="2887349" y="4017618"/>
            <a:ext cx="12080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D6F66D0-403D-A792-A5C6-9544019EE53B}"/>
              </a:ext>
            </a:extLst>
          </p:cNvPr>
          <p:cNvSpPr txBox="1"/>
          <p:nvPr/>
        </p:nvSpPr>
        <p:spPr>
          <a:xfrm>
            <a:off x="3124890" y="4050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回应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3DFD2FF-4BB9-4EF5-43CA-2EB8DAA7B221}"/>
              </a:ext>
            </a:extLst>
          </p:cNvPr>
          <p:cNvSpPr/>
          <p:nvPr/>
        </p:nvSpPr>
        <p:spPr>
          <a:xfrm>
            <a:off x="7433681" y="3256136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2936272-1329-7DC2-81BC-E1AF2081676F}"/>
              </a:ext>
            </a:extLst>
          </p:cNvPr>
          <p:cNvSpPr txBox="1"/>
          <p:nvPr/>
        </p:nvSpPr>
        <p:spPr>
          <a:xfrm>
            <a:off x="6947510" y="37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★系统</a:t>
            </a:r>
            <a:endParaRPr lang="en-US" altLang="zh-CN" sz="24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F6B1FD1-251F-52CF-B4AD-5B577F361E8F}"/>
              </a:ext>
            </a:extLst>
          </p:cNvPr>
          <p:cNvCxnSpPr>
            <a:cxnSpLocks/>
          </p:cNvCxnSpPr>
          <p:nvPr/>
        </p:nvCxnSpPr>
        <p:spPr>
          <a:xfrm>
            <a:off x="5831433" y="3794805"/>
            <a:ext cx="817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0994E51C-AB70-91B5-2D4B-5D2C0504AEDC}"/>
              </a:ext>
            </a:extLst>
          </p:cNvPr>
          <p:cNvSpPr txBox="1"/>
          <p:nvPr/>
        </p:nvSpPr>
        <p:spPr>
          <a:xfrm>
            <a:off x="5936457" y="3403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238731E-C3D2-9755-20F9-05E59217F13F}"/>
              </a:ext>
            </a:extLst>
          </p:cNvPr>
          <p:cNvCxnSpPr>
            <a:cxnSpLocks/>
          </p:cNvCxnSpPr>
          <p:nvPr/>
        </p:nvCxnSpPr>
        <p:spPr>
          <a:xfrm flipH="1">
            <a:off x="5809443" y="4026229"/>
            <a:ext cx="8481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F3303D4C-2F65-E921-1654-7F6D696A17DA}"/>
              </a:ext>
            </a:extLst>
          </p:cNvPr>
          <p:cNvSpPr txBox="1"/>
          <p:nvPr/>
        </p:nvSpPr>
        <p:spPr>
          <a:xfrm>
            <a:off x="5947594" y="4058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28217C8-3E21-D473-DF95-2FD7DA6EBFBA}"/>
              </a:ext>
            </a:extLst>
          </p:cNvPr>
          <p:cNvCxnSpPr>
            <a:cxnSpLocks/>
          </p:cNvCxnSpPr>
          <p:nvPr/>
        </p:nvCxnSpPr>
        <p:spPr>
          <a:xfrm>
            <a:off x="8365707" y="3912729"/>
            <a:ext cx="13216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FB7E6450-8B6C-D21A-BBF1-018D9581B3E2}"/>
              </a:ext>
            </a:extLst>
          </p:cNvPr>
          <p:cNvSpPr/>
          <p:nvPr/>
        </p:nvSpPr>
        <p:spPr>
          <a:xfrm>
            <a:off x="3026604" y="4884566"/>
            <a:ext cx="1396139" cy="120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5358BD0-4964-6F02-78CB-798C0F9F4BB2}"/>
              </a:ext>
            </a:extLst>
          </p:cNvPr>
          <p:cNvSpPr/>
          <p:nvPr/>
        </p:nvSpPr>
        <p:spPr>
          <a:xfrm>
            <a:off x="3572239" y="4949309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5F1A6BE-9B54-A7DA-2A34-62803E98ABDD}"/>
              </a:ext>
            </a:extLst>
          </p:cNvPr>
          <p:cNvSpPr txBox="1"/>
          <p:nvPr/>
        </p:nvSpPr>
        <p:spPr>
          <a:xfrm>
            <a:off x="3256557" y="53128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传输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6803EBD-F128-8219-D1EE-7D8905CC71AA}"/>
              </a:ext>
            </a:extLst>
          </p:cNvPr>
          <p:cNvCxnSpPr>
            <a:cxnSpLocks/>
          </p:cNvCxnSpPr>
          <p:nvPr/>
        </p:nvCxnSpPr>
        <p:spPr>
          <a:xfrm flipV="1">
            <a:off x="3874247" y="4121426"/>
            <a:ext cx="0" cy="695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5847D70-734B-EF4D-D7C7-BEA9AA408362}"/>
              </a:ext>
            </a:extLst>
          </p:cNvPr>
          <p:cNvSpPr txBox="1"/>
          <p:nvPr/>
        </p:nvSpPr>
        <p:spPr>
          <a:xfrm>
            <a:off x="3434322" y="44824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   务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1B00FAB-8AD7-DB87-B7DE-EC5431FC441A}"/>
              </a:ext>
            </a:extLst>
          </p:cNvPr>
          <p:cNvSpPr/>
          <p:nvPr/>
        </p:nvSpPr>
        <p:spPr>
          <a:xfrm>
            <a:off x="8187838" y="4884566"/>
            <a:ext cx="1396139" cy="1208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5394352-F061-0D87-A4EB-7CE21C2F8F07}"/>
              </a:ext>
            </a:extLst>
          </p:cNvPr>
          <p:cNvSpPr/>
          <p:nvPr/>
        </p:nvSpPr>
        <p:spPr>
          <a:xfrm>
            <a:off x="8733473" y="4949309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7D92B79-109F-7BC9-971A-58FAFA56DD85}"/>
              </a:ext>
            </a:extLst>
          </p:cNvPr>
          <p:cNvSpPr txBox="1"/>
          <p:nvPr/>
        </p:nvSpPr>
        <p:spPr>
          <a:xfrm>
            <a:off x="8180425" y="5352532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data_base</a:t>
            </a:r>
            <a:endParaRPr lang="zh-CN" altLang="en-US" sz="2400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49C6CD-1A96-2561-7E7A-46B2B95294A9}"/>
              </a:ext>
            </a:extLst>
          </p:cNvPr>
          <p:cNvCxnSpPr>
            <a:cxnSpLocks/>
          </p:cNvCxnSpPr>
          <p:nvPr/>
        </p:nvCxnSpPr>
        <p:spPr>
          <a:xfrm flipV="1">
            <a:off x="9035481" y="4017618"/>
            <a:ext cx="0" cy="799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E50CED9-F5E8-7333-4C76-B4CDA6834F0C}"/>
              </a:ext>
            </a:extLst>
          </p:cNvPr>
          <p:cNvSpPr txBox="1"/>
          <p:nvPr/>
        </p:nvSpPr>
        <p:spPr>
          <a:xfrm>
            <a:off x="8595556" y="44824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   务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00CBCA5-EEFE-6068-9FEB-4717DB15F360}"/>
              </a:ext>
            </a:extLst>
          </p:cNvPr>
          <p:cNvSpPr/>
          <p:nvPr/>
        </p:nvSpPr>
        <p:spPr>
          <a:xfrm>
            <a:off x="5082957" y="4982421"/>
            <a:ext cx="2296521" cy="111742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F7D32F9-02DC-3CEE-4ACF-CB41554C8C7F}"/>
              </a:ext>
            </a:extLst>
          </p:cNvPr>
          <p:cNvSpPr/>
          <p:nvPr/>
        </p:nvSpPr>
        <p:spPr>
          <a:xfrm>
            <a:off x="6490441" y="5095779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83990CD-1841-67A4-B9C8-0CC20450B97E}"/>
              </a:ext>
            </a:extLst>
          </p:cNvPr>
          <p:cNvSpPr txBox="1"/>
          <p:nvPr/>
        </p:nvSpPr>
        <p:spPr>
          <a:xfrm>
            <a:off x="5267116" y="540887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string_integral</a:t>
            </a:r>
            <a:endParaRPr lang="zh-CN" altLang="en-US" sz="2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4B0831A-30FE-9ED5-03FA-474E3F87BCB7}"/>
              </a:ext>
            </a:extLst>
          </p:cNvPr>
          <p:cNvSpPr/>
          <p:nvPr/>
        </p:nvSpPr>
        <p:spPr>
          <a:xfrm>
            <a:off x="5218300" y="1721190"/>
            <a:ext cx="1901955" cy="111742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6C473FC-7780-DE0B-AE0F-B6CCA3FCFEAB}"/>
              </a:ext>
            </a:extLst>
          </p:cNvPr>
          <p:cNvSpPr/>
          <p:nvPr/>
        </p:nvSpPr>
        <p:spPr>
          <a:xfrm>
            <a:off x="6231218" y="1834548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E909A90-423A-CC94-2D63-E5543CD134C0}"/>
              </a:ext>
            </a:extLst>
          </p:cNvPr>
          <p:cNvSpPr txBox="1"/>
          <p:nvPr/>
        </p:nvSpPr>
        <p:spPr>
          <a:xfrm>
            <a:off x="5363607" y="2147642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file_system</a:t>
            </a:r>
            <a:endParaRPr lang="zh-CN" altLang="en-US" sz="2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7BAC7F7-3F67-D439-6C85-C8E5ACC72FC7}"/>
              </a:ext>
            </a:extLst>
          </p:cNvPr>
          <p:cNvSpPr/>
          <p:nvPr/>
        </p:nvSpPr>
        <p:spPr>
          <a:xfrm>
            <a:off x="634707" y="4155112"/>
            <a:ext cx="1332973" cy="6485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C48D150-8EEC-80E9-5FC2-B57435789ED6}"/>
              </a:ext>
            </a:extLst>
          </p:cNvPr>
          <p:cNvSpPr/>
          <p:nvPr/>
        </p:nvSpPr>
        <p:spPr>
          <a:xfrm>
            <a:off x="1235329" y="4218898"/>
            <a:ext cx="662546" cy="287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4E31B63-62E2-1D77-62CE-2A47CFA6C250}"/>
              </a:ext>
            </a:extLst>
          </p:cNvPr>
          <p:cNvSpPr txBox="1"/>
          <p:nvPr/>
        </p:nvSpPr>
        <p:spPr>
          <a:xfrm>
            <a:off x="712826" y="4450987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string_integral</a:t>
            </a:r>
            <a:endParaRPr lang="zh-CN" altLang="en-US" sz="14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71D424E-D362-0501-7CDF-01FD150E77A8}"/>
              </a:ext>
            </a:extLst>
          </p:cNvPr>
          <p:cNvSpPr/>
          <p:nvPr/>
        </p:nvSpPr>
        <p:spPr>
          <a:xfrm>
            <a:off x="632186" y="4941123"/>
            <a:ext cx="1332973" cy="6485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D2D3945-2F41-C0E0-9B45-D52DBFA947D7}"/>
              </a:ext>
            </a:extLst>
          </p:cNvPr>
          <p:cNvSpPr/>
          <p:nvPr/>
        </p:nvSpPr>
        <p:spPr>
          <a:xfrm>
            <a:off x="1232808" y="5004909"/>
            <a:ext cx="662546" cy="287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F41F262-A3EE-D2E5-27A7-3E8F8C223ED6}"/>
              </a:ext>
            </a:extLst>
          </p:cNvPr>
          <p:cNvSpPr txBox="1"/>
          <p:nvPr/>
        </p:nvSpPr>
        <p:spPr>
          <a:xfrm>
            <a:off x="790359" y="5236998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file_system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95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92441-64A1-9A91-0F54-CFD4DA97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94B844-85C4-CF3F-1805-2CFD59E77AC8}"/>
              </a:ext>
            </a:extLst>
          </p:cNvPr>
          <p:cNvSpPr/>
          <p:nvPr/>
        </p:nvSpPr>
        <p:spPr>
          <a:xfrm>
            <a:off x="2504661" y="1532698"/>
            <a:ext cx="7182678" cy="4722328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15B1CE-B84A-AE18-2067-A32D665DC74C}"/>
              </a:ext>
            </a:extLst>
          </p:cNvPr>
          <p:cNvSpPr/>
          <p:nvPr/>
        </p:nvSpPr>
        <p:spPr>
          <a:xfrm>
            <a:off x="5063732" y="3429000"/>
            <a:ext cx="4073427" cy="2644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4BC1DF-43BE-0D85-2F86-8CAFDA1EFF88}"/>
              </a:ext>
            </a:extLst>
          </p:cNvPr>
          <p:cNvSpPr/>
          <p:nvPr/>
        </p:nvSpPr>
        <p:spPr>
          <a:xfrm>
            <a:off x="7291634" y="5469940"/>
            <a:ext cx="1532389" cy="355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81A8D0-506E-D727-211E-6A4F773BEDFB}"/>
              </a:ext>
            </a:extLst>
          </p:cNvPr>
          <p:cNvSpPr/>
          <p:nvPr/>
        </p:nvSpPr>
        <p:spPr>
          <a:xfrm>
            <a:off x="3061251" y="2353297"/>
            <a:ext cx="4073427" cy="2644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FB7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901914-1891-AFC9-31F3-D16BBF01E9D6}"/>
              </a:ext>
            </a:extLst>
          </p:cNvPr>
          <p:cNvSpPr/>
          <p:nvPr/>
        </p:nvSpPr>
        <p:spPr>
          <a:xfrm>
            <a:off x="3401451" y="2587511"/>
            <a:ext cx="1532389" cy="355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15FE54-8CE4-A0F9-DAFF-7DE39A5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0B3138-B7D2-BD9F-807D-A3CB0CEED842}"/>
              </a:ext>
            </a:extLst>
          </p:cNvPr>
          <p:cNvSpPr txBox="1"/>
          <p:nvPr/>
        </p:nvSpPr>
        <p:spPr>
          <a:xfrm>
            <a:off x="2736573" y="1685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校园系统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DCD696-E43C-E60F-E9A7-84E92D861A62}"/>
              </a:ext>
            </a:extLst>
          </p:cNvPr>
          <p:cNvSpPr/>
          <p:nvPr/>
        </p:nvSpPr>
        <p:spPr>
          <a:xfrm>
            <a:off x="8638205" y="1690688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A9F465-A6E9-27E7-8250-7ECC06D5E0E6}"/>
              </a:ext>
            </a:extLst>
          </p:cNvPr>
          <p:cNvSpPr/>
          <p:nvPr/>
        </p:nvSpPr>
        <p:spPr>
          <a:xfrm>
            <a:off x="43566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62A5D1-43B8-4D0B-EEAB-AFBF373EF8FC}"/>
              </a:ext>
            </a:extLst>
          </p:cNvPr>
          <p:cNvSpPr txBox="1"/>
          <p:nvPr/>
        </p:nvSpPr>
        <p:spPr>
          <a:xfrm>
            <a:off x="616995" y="36630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7CB627-341D-6951-0AC9-D4DDE0A82166}"/>
              </a:ext>
            </a:extLst>
          </p:cNvPr>
          <p:cNvSpPr/>
          <p:nvPr/>
        </p:nvSpPr>
        <p:spPr>
          <a:xfrm>
            <a:off x="673648" y="2885541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1774C-2490-8A94-2BF2-4839AB97C571}"/>
              </a:ext>
            </a:extLst>
          </p:cNvPr>
          <p:cNvSpPr/>
          <p:nvPr/>
        </p:nvSpPr>
        <p:spPr>
          <a:xfrm>
            <a:off x="10593455" y="2783991"/>
            <a:ext cx="1162880" cy="2219739"/>
          </a:xfrm>
          <a:prstGeom prst="rect">
            <a:avLst/>
          </a:prstGeom>
          <a:solidFill>
            <a:srgbClr val="FBE5F1"/>
          </a:solidFill>
          <a:ln>
            <a:solidFill>
              <a:srgbClr val="F3B7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8131A4-7A75-565D-36BD-7A186E74596D}"/>
              </a:ext>
            </a:extLst>
          </p:cNvPr>
          <p:cNvSpPr txBox="1"/>
          <p:nvPr/>
        </p:nvSpPr>
        <p:spPr>
          <a:xfrm>
            <a:off x="10774785" y="3663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2B8408-8E2E-1D21-E126-033B6F4F5ECE}"/>
              </a:ext>
            </a:extLst>
          </p:cNvPr>
          <p:cNvSpPr/>
          <p:nvPr/>
        </p:nvSpPr>
        <p:spPr>
          <a:xfrm>
            <a:off x="10864570" y="2885542"/>
            <a:ext cx="817222" cy="461665"/>
          </a:xfrm>
          <a:prstGeom prst="rect">
            <a:avLst/>
          </a:prstGeom>
          <a:solidFill>
            <a:srgbClr val="F3B7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9F752E-AF31-8401-2E86-B78F23936D81}"/>
              </a:ext>
            </a:extLst>
          </p:cNvPr>
          <p:cNvSpPr txBox="1"/>
          <p:nvPr/>
        </p:nvSpPr>
        <p:spPr>
          <a:xfrm>
            <a:off x="3146418" y="44154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E82A0B-E34D-8A9C-4D69-06DC4A31814C}"/>
              </a:ext>
            </a:extLst>
          </p:cNvPr>
          <p:cNvSpPr/>
          <p:nvPr/>
        </p:nvSpPr>
        <p:spPr>
          <a:xfrm>
            <a:off x="6184760" y="2468660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B6D511-F2CC-E568-93E9-3DF780B007BA}"/>
              </a:ext>
            </a:extLst>
          </p:cNvPr>
          <p:cNvSpPr txBox="1"/>
          <p:nvPr/>
        </p:nvSpPr>
        <p:spPr>
          <a:xfrm>
            <a:off x="5143949" y="54582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5C7283-5D68-C20A-3793-855F0772828E}"/>
              </a:ext>
            </a:extLst>
          </p:cNvPr>
          <p:cNvSpPr/>
          <p:nvPr/>
        </p:nvSpPr>
        <p:spPr>
          <a:xfrm>
            <a:off x="8226106" y="3545935"/>
            <a:ext cx="807553" cy="461665"/>
          </a:xfrm>
          <a:prstGeom prst="rect">
            <a:avLst/>
          </a:prstGeom>
          <a:solidFill>
            <a:srgbClr val="9FB7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18E7A0-F5CC-7289-9AD0-891A334F8A39}"/>
              </a:ext>
            </a:extLst>
          </p:cNvPr>
          <p:cNvCxnSpPr>
            <a:cxnSpLocks/>
          </p:cNvCxnSpPr>
          <p:nvPr/>
        </p:nvCxnSpPr>
        <p:spPr>
          <a:xfrm>
            <a:off x="9687339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D7F6E1-9605-7DD4-9D1B-F5EB885D2406}"/>
              </a:ext>
            </a:extLst>
          </p:cNvPr>
          <p:cNvCxnSpPr>
            <a:cxnSpLocks/>
          </p:cNvCxnSpPr>
          <p:nvPr/>
        </p:nvCxnSpPr>
        <p:spPr>
          <a:xfrm>
            <a:off x="1598545" y="3893857"/>
            <a:ext cx="906116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2EFC78E-116B-FAB1-C1FB-00CDF058C5D4}"/>
              </a:ext>
            </a:extLst>
          </p:cNvPr>
          <p:cNvSpPr txBox="1"/>
          <p:nvPr/>
        </p:nvSpPr>
        <p:spPr>
          <a:xfrm>
            <a:off x="1742657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042417-8868-1D8A-58AC-465BBB1E2401}"/>
              </a:ext>
            </a:extLst>
          </p:cNvPr>
          <p:cNvSpPr txBox="1"/>
          <p:nvPr/>
        </p:nvSpPr>
        <p:spPr>
          <a:xfrm>
            <a:off x="9817231" y="3478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3EF12B-A7CB-9159-F1EB-24A87EF23779}"/>
              </a:ext>
            </a:extLst>
          </p:cNvPr>
          <p:cNvSpPr txBox="1"/>
          <p:nvPr/>
        </p:nvSpPr>
        <p:spPr>
          <a:xfrm>
            <a:off x="5861595" y="3683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2B5362-76F7-7B9E-86A9-733B6DE25D48}"/>
              </a:ext>
            </a:extLst>
          </p:cNvPr>
          <p:cNvCxnSpPr>
            <a:cxnSpLocks/>
          </p:cNvCxnSpPr>
          <p:nvPr/>
        </p:nvCxnSpPr>
        <p:spPr>
          <a:xfrm>
            <a:off x="2498035" y="3893857"/>
            <a:ext cx="5632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FAE8C9A-FE8F-D945-8105-5A70DF191981}"/>
              </a:ext>
            </a:extLst>
          </p:cNvPr>
          <p:cNvSpPr/>
          <p:nvPr/>
        </p:nvSpPr>
        <p:spPr>
          <a:xfrm>
            <a:off x="5054709" y="3429000"/>
            <a:ext cx="2079969" cy="15691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C3A389-A9F4-BFED-A418-BB95D929019A}"/>
              </a:ext>
            </a:extLst>
          </p:cNvPr>
          <p:cNvSpPr txBox="1"/>
          <p:nvPr/>
        </p:nvSpPr>
        <p:spPr>
          <a:xfrm>
            <a:off x="4005581" y="258751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 err="1"/>
              <a:t>ui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EE0947-2610-F319-1842-91819085B6CD}"/>
              </a:ext>
            </a:extLst>
          </p:cNvPr>
          <p:cNvSpPr/>
          <p:nvPr/>
        </p:nvSpPr>
        <p:spPr>
          <a:xfrm>
            <a:off x="5286945" y="3536682"/>
            <a:ext cx="1532389" cy="355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6FFC106-E194-0830-0FCE-CBD9B6035573}"/>
              </a:ext>
            </a:extLst>
          </p:cNvPr>
          <p:cNvSpPr txBox="1"/>
          <p:nvPr/>
        </p:nvSpPr>
        <p:spPr>
          <a:xfrm>
            <a:off x="5773476" y="35479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传输</a:t>
            </a:r>
            <a:endParaRPr lang="en-US" altLang="zh-CN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FE2FEE-7F73-82C7-A801-F6C6427AC5FE}"/>
              </a:ext>
            </a:extLst>
          </p:cNvPr>
          <p:cNvSpPr/>
          <p:nvPr/>
        </p:nvSpPr>
        <p:spPr>
          <a:xfrm>
            <a:off x="5281236" y="4050507"/>
            <a:ext cx="1532389" cy="35515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1FE13B-04BE-8DA4-0664-153DEB3F82B0}"/>
              </a:ext>
            </a:extLst>
          </p:cNvPr>
          <p:cNvSpPr txBox="1"/>
          <p:nvPr/>
        </p:nvSpPr>
        <p:spPr>
          <a:xfrm>
            <a:off x="5439409" y="4052948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string_integral</a:t>
            </a:r>
            <a:endParaRPr lang="zh-CN" altLang="en-US" sz="1400" dirty="0"/>
          </a:p>
          <a:p>
            <a:endParaRPr lang="en-US" altLang="zh-CN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D3FD3C-BE4A-8072-FBA4-929703533CED}"/>
              </a:ext>
            </a:extLst>
          </p:cNvPr>
          <p:cNvSpPr/>
          <p:nvPr/>
        </p:nvSpPr>
        <p:spPr>
          <a:xfrm>
            <a:off x="5286945" y="4536394"/>
            <a:ext cx="1532389" cy="35515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C89606-1EEB-DFD3-79CD-73B93A3C1E22}"/>
              </a:ext>
            </a:extLst>
          </p:cNvPr>
          <p:cNvSpPr txBox="1"/>
          <p:nvPr/>
        </p:nvSpPr>
        <p:spPr>
          <a:xfrm>
            <a:off x="5574960" y="453647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file_system</a:t>
            </a:r>
            <a:endParaRPr lang="en-US" altLang="zh-CN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0602ADC-D9D7-5E95-6347-DF42FEA788A7}"/>
              </a:ext>
            </a:extLst>
          </p:cNvPr>
          <p:cNvSpPr txBox="1"/>
          <p:nvPr/>
        </p:nvSpPr>
        <p:spPr>
          <a:xfrm>
            <a:off x="7607623" y="546994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data_base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DA1522-1B43-AA5A-2A99-CFD91CBAABB0}"/>
              </a:ext>
            </a:extLst>
          </p:cNvPr>
          <p:cNvSpPr/>
          <p:nvPr/>
        </p:nvSpPr>
        <p:spPr>
          <a:xfrm>
            <a:off x="3383252" y="3213609"/>
            <a:ext cx="1302416" cy="6782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7ABE25-5863-F6A1-FFD9-EF654C778524}"/>
              </a:ext>
            </a:extLst>
          </p:cNvPr>
          <p:cNvSpPr/>
          <p:nvPr/>
        </p:nvSpPr>
        <p:spPr>
          <a:xfrm>
            <a:off x="7519399" y="4539138"/>
            <a:ext cx="1302416" cy="6782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E825C4E-0B84-B438-71D5-C7EEE70945E4}"/>
              </a:ext>
            </a:extLst>
          </p:cNvPr>
          <p:cNvSpPr txBox="1"/>
          <p:nvPr/>
        </p:nvSpPr>
        <p:spPr>
          <a:xfrm>
            <a:off x="7764717" y="46412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B69DF0-F0D3-7375-C932-8D88D9376336}"/>
              </a:ext>
            </a:extLst>
          </p:cNvPr>
          <p:cNvSpPr txBox="1"/>
          <p:nvPr/>
        </p:nvSpPr>
        <p:spPr>
          <a:xfrm>
            <a:off x="3608129" y="33213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页面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E1A873A-A5A8-BEF6-2C71-AEE4BBF2F33C}"/>
              </a:ext>
            </a:extLst>
          </p:cNvPr>
          <p:cNvCxnSpPr>
            <a:cxnSpLocks/>
          </p:cNvCxnSpPr>
          <p:nvPr/>
        </p:nvCxnSpPr>
        <p:spPr>
          <a:xfrm>
            <a:off x="7233633" y="2762805"/>
            <a:ext cx="992473" cy="5584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6338D6-4B52-E920-9CE6-4FA22B04555C}"/>
              </a:ext>
            </a:extLst>
          </p:cNvPr>
          <p:cNvCxnSpPr>
            <a:cxnSpLocks/>
          </p:cNvCxnSpPr>
          <p:nvPr/>
        </p:nvCxnSpPr>
        <p:spPr>
          <a:xfrm flipV="1">
            <a:off x="3077553" y="3569996"/>
            <a:ext cx="310695" cy="3218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1787143-C976-08EA-CAFC-DDD90E0E34C1}"/>
              </a:ext>
            </a:extLst>
          </p:cNvPr>
          <p:cNvCxnSpPr>
            <a:cxnSpLocks/>
          </p:cNvCxnSpPr>
          <p:nvPr/>
        </p:nvCxnSpPr>
        <p:spPr>
          <a:xfrm>
            <a:off x="9137159" y="3892088"/>
            <a:ext cx="5632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576C0CD-C670-8380-8C41-D010A71042AC}"/>
              </a:ext>
            </a:extLst>
          </p:cNvPr>
          <p:cNvCxnSpPr>
            <a:cxnSpLocks/>
          </p:cNvCxnSpPr>
          <p:nvPr/>
        </p:nvCxnSpPr>
        <p:spPr>
          <a:xfrm flipV="1">
            <a:off x="8480086" y="3895314"/>
            <a:ext cx="658624" cy="656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4C878EB-C54A-F414-9163-75A7C6CA3A32}"/>
              </a:ext>
            </a:extLst>
          </p:cNvPr>
          <p:cNvCxnSpPr>
            <a:cxnSpLocks/>
          </p:cNvCxnSpPr>
          <p:nvPr/>
        </p:nvCxnSpPr>
        <p:spPr>
          <a:xfrm flipV="1">
            <a:off x="8080267" y="5217504"/>
            <a:ext cx="0" cy="252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10E5E61-874E-A771-5488-9E0BE69866EA}"/>
              </a:ext>
            </a:extLst>
          </p:cNvPr>
          <p:cNvCxnSpPr>
            <a:cxnSpLocks/>
          </p:cNvCxnSpPr>
          <p:nvPr/>
        </p:nvCxnSpPr>
        <p:spPr>
          <a:xfrm>
            <a:off x="4139559" y="2958567"/>
            <a:ext cx="0" cy="25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8662A10-6235-6375-C33A-C71D01BA7F6C}"/>
              </a:ext>
            </a:extLst>
          </p:cNvPr>
          <p:cNvCxnSpPr>
            <a:cxnSpLocks/>
          </p:cNvCxnSpPr>
          <p:nvPr/>
        </p:nvCxnSpPr>
        <p:spPr>
          <a:xfrm flipH="1" flipV="1">
            <a:off x="4685668" y="3403066"/>
            <a:ext cx="550222" cy="280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6288266-96F5-6BB3-F255-5D41D992CFAA}"/>
              </a:ext>
            </a:extLst>
          </p:cNvPr>
          <p:cNvCxnSpPr>
            <a:cxnSpLocks/>
          </p:cNvCxnSpPr>
          <p:nvPr/>
        </p:nvCxnSpPr>
        <p:spPr>
          <a:xfrm flipH="1" flipV="1">
            <a:off x="4713012" y="3663026"/>
            <a:ext cx="529246" cy="550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7A34313-88CC-CA93-CEE9-CFAA062A189B}"/>
              </a:ext>
            </a:extLst>
          </p:cNvPr>
          <p:cNvCxnSpPr>
            <a:cxnSpLocks/>
          </p:cNvCxnSpPr>
          <p:nvPr/>
        </p:nvCxnSpPr>
        <p:spPr>
          <a:xfrm flipH="1" flipV="1">
            <a:off x="4511771" y="3922986"/>
            <a:ext cx="746307" cy="90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5E83BC3-9BF9-3F96-F715-AF02F71DB3E8}"/>
              </a:ext>
            </a:extLst>
          </p:cNvPr>
          <p:cNvCxnSpPr>
            <a:cxnSpLocks/>
          </p:cNvCxnSpPr>
          <p:nvPr/>
        </p:nvCxnSpPr>
        <p:spPr>
          <a:xfrm>
            <a:off x="6847322" y="3735473"/>
            <a:ext cx="672077" cy="774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C2AAB2-D0DF-0C97-88A0-BFF973CE39D7}"/>
              </a:ext>
            </a:extLst>
          </p:cNvPr>
          <p:cNvCxnSpPr>
            <a:cxnSpLocks/>
          </p:cNvCxnSpPr>
          <p:nvPr/>
        </p:nvCxnSpPr>
        <p:spPr>
          <a:xfrm>
            <a:off x="6847322" y="4217486"/>
            <a:ext cx="650379" cy="453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7907D3-E73F-F7F7-FF3E-FD6695D476E5}"/>
              </a:ext>
            </a:extLst>
          </p:cNvPr>
          <p:cNvCxnSpPr>
            <a:cxnSpLocks/>
          </p:cNvCxnSpPr>
          <p:nvPr/>
        </p:nvCxnSpPr>
        <p:spPr>
          <a:xfrm>
            <a:off x="6847322" y="4735994"/>
            <a:ext cx="659041" cy="104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4FE92A6A-CCFA-2453-9B30-164E0A1006AE}"/>
              </a:ext>
            </a:extLst>
          </p:cNvPr>
          <p:cNvSpPr/>
          <p:nvPr/>
        </p:nvSpPr>
        <p:spPr>
          <a:xfrm>
            <a:off x="3401451" y="135774"/>
            <a:ext cx="2766230" cy="1125979"/>
          </a:xfrm>
          <a:prstGeom prst="rect">
            <a:avLst/>
          </a:prstGeom>
          <a:solidFill>
            <a:srgbClr val="E0BAF8"/>
          </a:solidFill>
          <a:ln>
            <a:solidFill>
              <a:srgbClr val="CE90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2231984-3A03-000B-3F2C-7C5EC11E9DBB}"/>
              </a:ext>
            </a:extLst>
          </p:cNvPr>
          <p:cNvSpPr/>
          <p:nvPr/>
        </p:nvSpPr>
        <p:spPr>
          <a:xfrm>
            <a:off x="4889720" y="190103"/>
            <a:ext cx="1194302" cy="315557"/>
          </a:xfrm>
          <a:prstGeom prst="rect">
            <a:avLst/>
          </a:prstGeom>
          <a:solidFill>
            <a:srgbClr val="CE90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第三方库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8A2238C-118B-627B-AB95-1C03BA265109}"/>
              </a:ext>
            </a:extLst>
          </p:cNvPr>
          <p:cNvSpPr txBox="1"/>
          <p:nvPr/>
        </p:nvSpPr>
        <p:spPr>
          <a:xfrm>
            <a:off x="4334763" y="548408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SFML</a:t>
            </a:r>
            <a:endParaRPr lang="zh-CN" altLang="en-US" sz="2400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E075097-04A1-896C-FFA2-BDB95C4FAFD6}"/>
              </a:ext>
            </a:extLst>
          </p:cNvPr>
          <p:cNvCxnSpPr>
            <a:cxnSpLocks/>
          </p:cNvCxnSpPr>
          <p:nvPr/>
        </p:nvCxnSpPr>
        <p:spPr>
          <a:xfrm flipH="1">
            <a:off x="4254414" y="1261659"/>
            <a:ext cx="26372" cy="1325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2E55-9FAC-3B18-6E96-F2C2E228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9C068-9F77-8D45-0BC4-EC155B51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BB4223-79F4-03D9-6999-16EF0354507F}"/>
              </a:ext>
            </a:extLst>
          </p:cNvPr>
          <p:cNvSpPr/>
          <p:nvPr/>
        </p:nvSpPr>
        <p:spPr>
          <a:xfrm>
            <a:off x="838200" y="1558720"/>
            <a:ext cx="4740331" cy="5075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48DB46-3E87-ED46-6247-88182EBFFCEE}"/>
              </a:ext>
            </a:extLst>
          </p:cNvPr>
          <p:cNvSpPr txBox="1"/>
          <p:nvPr/>
        </p:nvSpPr>
        <p:spPr>
          <a:xfrm>
            <a:off x="976938" y="17166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页面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548690-10E7-9B3A-788E-456E0C843655}"/>
              </a:ext>
            </a:extLst>
          </p:cNvPr>
          <p:cNvSpPr/>
          <p:nvPr/>
        </p:nvSpPr>
        <p:spPr>
          <a:xfrm>
            <a:off x="4663343" y="1745343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A6AC58-0BFD-8722-F339-357450D8FA62}"/>
              </a:ext>
            </a:extLst>
          </p:cNvPr>
          <p:cNvSpPr/>
          <p:nvPr/>
        </p:nvSpPr>
        <p:spPr>
          <a:xfrm>
            <a:off x="1211936" y="2344938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261070-F307-1AD5-8B28-AF75E59433EA}"/>
              </a:ext>
            </a:extLst>
          </p:cNvPr>
          <p:cNvSpPr/>
          <p:nvPr/>
        </p:nvSpPr>
        <p:spPr>
          <a:xfrm>
            <a:off x="2100502" y="2381379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2E099A-8EA9-C1EB-5526-C1AD449D6FE4}"/>
              </a:ext>
            </a:extLst>
          </p:cNvPr>
          <p:cNvSpPr txBox="1"/>
          <p:nvPr/>
        </p:nvSpPr>
        <p:spPr>
          <a:xfrm>
            <a:off x="1898210" y="282010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eea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A017CE-3EBA-AFB1-57A9-B68AEC9F142C}"/>
              </a:ext>
            </a:extLst>
          </p:cNvPr>
          <p:cNvSpPr/>
          <p:nvPr/>
        </p:nvSpPr>
        <p:spPr>
          <a:xfrm>
            <a:off x="1211936" y="3711273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3A3AB89-7CB8-16BD-A8F2-2A9312FBE52F}"/>
              </a:ext>
            </a:extLst>
          </p:cNvPr>
          <p:cNvSpPr/>
          <p:nvPr/>
        </p:nvSpPr>
        <p:spPr>
          <a:xfrm>
            <a:off x="2100502" y="3747714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EF6F9A7-F065-754E-1716-5393492DF01D}"/>
              </a:ext>
            </a:extLst>
          </p:cNvPr>
          <p:cNvSpPr txBox="1"/>
          <p:nvPr/>
        </p:nvSpPr>
        <p:spPr>
          <a:xfrm>
            <a:off x="1934278" y="4193545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lab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570E42-775F-3B25-D2ED-482926949109}"/>
              </a:ext>
            </a:extLst>
          </p:cNvPr>
          <p:cNvSpPr/>
          <p:nvPr/>
        </p:nvSpPr>
        <p:spPr>
          <a:xfrm>
            <a:off x="1211936" y="5077608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8BA602-7EFB-EB5D-7352-A085F31EB605}"/>
              </a:ext>
            </a:extLst>
          </p:cNvPr>
          <p:cNvSpPr/>
          <p:nvPr/>
        </p:nvSpPr>
        <p:spPr>
          <a:xfrm>
            <a:off x="2100502" y="5114049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895243-6386-45C3-5F4B-48AEA03972BD}"/>
              </a:ext>
            </a:extLst>
          </p:cNvPr>
          <p:cNvSpPr txBox="1"/>
          <p:nvPr/>
        </p:nvSpPr>
        <p:spPr>
          <a:xfrm>
            <a:off x="1733101" y="557532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vio_vv</a:t>
            </a:r>
            <a:endParaRPr lang="zh-CN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6E72E4C-14EB-9919-F229-33F243EF728B}"/>
              </a:ext>
            </a:extLst>
          </p:cNvPr>
          <p:cNvSpPr/>
          <p:nvPr/>
        </p:nvSpPr>
        <p:spPr>
          <a:xfrm>
            <a:off x="3395233" y="4710077"/>
            <a:ext cx="2034212" cy="117840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D7CA6E4-8104-B9C2-02F8-C3DBDE5C4F60}"/>
              </a:ext>
            </a:extLst>
          </p:cNvPr>
          <p:cNvSpPr/>
          <p:nvPr/>
        </p:nvSpPr>
        <p:spPr>
          <a:xfrm>
            <a:off x="4283799" y="4746518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303FDB8-6327-EFD7-6401-F804CEB43D12}"/>
              </a:ext>
            </a:extLst>
          </p:cNvPr>
          <p:cNvSpPr txBox="1"/>
          <p:nvPr/>
        </p:nvSpPr>
        <p:spPr>
          <a:xfrm>
            <a:off x="3521547" y="5207792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page_header</a:t>
            </a:r>
            <a:endParaRPr lang="zh-CN" altLang="en-US" sz="2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3F40244-3003-D594-18C5-73B0E6B17D02}"/>
              </a:ext>
            </a:extLst>
          </p:cNvPr>
          <p:cNvSpPr/>
          <p:nvPr/>
        </p:nvSpPr>
        <p:spPr>
          <a:xfrm>
            <a:off x="6264805" y="1558720"/>
            <a:ext cx="4740331" cy="5075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29B32DE-597C-EA70-AABB-138D72EEF821}"/>
              </a:ext>
            </a:extLst>
          </p:cNvPr>
          <p:cNvSpPr txBox="1"/>
          <p:nvPr/>
        </p:nvSpPr>
        <p:spPr>
          <a:xfrm>
            <a:off x="6403543" y="17166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系统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006E6A-9B55-505D-7902-B8BA38FA1597}"/>
              </a:ext>
            </a:extLst>
          </p:cNvPr>
          <p:cNvSpPr/>
          <p:nvPr/>
        </p:nvSpPr>
        <p:spPr>
          <a:xfrm>
            <a:off x="10089948" y="1745343"/>
            <a:ext cx="787528" cy="404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BDE49DC-DDFC-F018-1BCC-65D56E2DF30A}"/>
              </a:ext>
            </a:extLst>
          </p:cNvPr>
          <p:cNvSpPr/>
          <p:nvPr/>
        </p:nvSpPr>
        <p:spPr>
          <a:xfrm>
            <a:off x="6638541" y="2344938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FD6FDFC-7E6D-3015-DB0C-3AEFDBE108C9}"/>
              </a:ext>
            </a:extLst>
          </p:cNvPr>
          <p:cNvSpPr/>
          <p:nvPr/>
        </p:nvSpPr>
        <p:spPr>
          <a:xfrm>
            <a:off x="7527107" y="2381379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D68126D-1F15-BAC1-5EF2-616A37BAA6CB}"/>
              </a:ext>
            </a:extLst>
          </p:cNvPr>
          <p:cNvSpPr txBox="1"/>
          <p:nvPr/>
        </p:nvSpPr>
        <p:spPr>
          <a:xfrm>
            <a:off x="6832978" y="28201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帐户与权限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EC71F0B-FF46-B043-18B0-66DE26930282}"/>
              </a:ext>
            </a:extLst>
          </p:cNvPr>
          <p:cNvSpPr/>
          <p:nvPr/>
        </p:nvSpPr>
        <p:spPr>
          <a:xfrm>
            <a:off x="6638541" y="3711273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0F37D5F-5802-BA3F-7277-F2590A4EEC8A}"/>
              </a:ext>
            </a:extLst>
          </p:cNvPr>
          <p:cNvSpPr/>
          <p:nvPr/>
        </p:nvSpPr>
        <p:spPr>
          <a:xfrm>
            <a:off x="7527107" y="3747714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493B909-D798-BDAD-5E43-B4AF5344EFF4}"/>
              </a:ext>
            </a:extLst>
          </p:cNvPr>
          <p:cNvSpPr txBox="1"/>
          <p:nvPr/>
        </p:nvSpPr>
        <p:spPr>
          <a:xfrm>
            <a:off x="6793871" y="41935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通知与公示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1D90D1-B47F-3624-C743-B98A694F5866}"/>
              </a:ext>
            </a:extLst>
          </p:cNvPr>
          <p:cNvSpPr/>
          <p:nvPr/>
        </p:nvSpPr>
        <p:spPr>
          <a:xfrm>
            <a:off x="6638541" y="5077608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0182B89-106A-E167-4D4B-5F0AD1B0EA7E}"/>
              </a:ext>
            </a:extLst>
          </p:cNvPr>
          <p:cNvSpPr/>
          <p:nvPr/>
        </p:nvSpPr>
        <p:spPr>
          <a:xfrm>
            <a:off x="7527107" y="5114049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1909609-6E2C-AAAD-F5B1-E342BDB75916}"/>
              </a:ext>
            </a:extLst>
          </p:cNvPr>
          <p:cNvSpPr txBox="1"/>
          <p:nvPr/>
        </p:nvSpPr>
        <p:spPr>
          <a:xfrm>
            <a:off x="7255537" y="55753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8A52D2-5FE0-38ED-AE47-5F279AD94121}"/>
              </a:ext>
            </a:extLst>
          </p:cNvPr>
          <p:cNvSpPr/>
          <p:nvPr/>
        </p:nvSpPr>
        <p:spPr>
          <a:xfrm>
            <a:off x="8821838" y="4710077"/>
            <a:ext cx="2034212" cy="117840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E544D22-8C06-461C-3B0A-8E5B3C84F76C}"/>
              </a:ext>
            </a:extLst>
          </p:cNvPr>
          <p:cNvSpPr/>
          <p:nvPr/>
        </p:nvSpPr>
        <p:spPr>
          <a:xfrm>
            <a:off x="9710404" y="4746518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91E43FF-F1F7-7467-555C-51204D69CB74}"/>
              </a:ext>
            </a:extLst>
          </p:cNvPr>
          <p:cNvSpPr txBox="1"/>
          <p:nvPr/>
        </p:nvSpPr>
        <p:spPr>
          <a:xfrm>
            <a:off x="8773733" y="5207792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system_header</a:t>
            </a:r>
            <a:endParaRPr lang="zh-CN" altLang="en-US" sz="2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632332-D079-83B2-94E0-9DFAEED4625A}"/>
              </a:ext>
            </a:extLst>
          </p:cNvPr>
          <p:cNvSpPr/>
          <p:nvPr/>
        </p:nvSpPr>
        <p:spPr>
          <a:xfrm>
            <a:off x="8867190" y="2784379"/>
            <a:ext cx="2034212" cy="1178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BE6D99A-3DEF-E51C-DF3E-B76660D67B41}"/>
              </a:ext>
            </a:extLst>
          </p:cNvPr>
          <p:cNvSpPr/>
          <p:nvPr/>
        </p:nvSpPr>
        <p:spPr>
          <a:xfrm>
            <a:off x="9755756" y="2820820"/>
            <a:ext cx="1078052" cy="481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子模块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E10C31D-068B-8A8A-24D6-47924802469A}"/>
              </a:ext>
            </a:extLst>
          </p:cNvPr>
          <p:cNvSpPr txBox="1"/>
          <p:nvPr/>
        </p:nvSpPr>
        <p:spPr>
          <a:xfrm>
            <a:off x="9484186" y="328209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12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39E5-5A54-733D-0726-8C584B94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AFD38-DCD1-1AE0-D73E-484702E3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93"/>
            <a:ext cx="10515600" cy="1325563"/>
          </a:xfrm>
        </p:spPr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61B4A-DD4E-AE3C-0E65-2898E609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95" y="1237045"/>
            <a:ext cx="3787920" cy="50057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7EAC07-AAF9-1E7A-56FC-0B332B5E8F9F}"/>
              </a:ext>
            </a:extLst>
          </p:cNvPr>
          <p:cNvSpPr txBox="1"/>
          <p:nvPr/>
        </p:nvSpPr>
        <p:spPr>
          <a:xfrm>
            <a:off x="3331189" y="1190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1BABA8-1EBD-C6DD-F482-9FA3AF4DDFAB}"/>
              </a:ext>
            </a:extLst>
          </p:cNvPr>
          <p:cNvSpPr txBox="1"/>
          <p:nvPr/>
        </p:nvSpPr>
        <p:spPr>
          <a:xfrm>
            <a:off x="3325601" y="790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9AF8F6-30F1-C4A5-7FC0-101BC2ED6335}"/>
              </a:ext>
            </a:extLst>
          </p:cNvPr>
          <p:cNvSpPr txBox="1"/>
          <p:nvPr/>
        </p:nvSpPr>
        <p:spPr>
          <a:xfrm>
            <a:off x="3564484" y="2605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54E52F-814A-89AB-CECA-00C2F43E4E03}"/>
              </a:ext>
            </a:extLst>
          </p:cNvPr>
          <p:cNvSpPr txBox="1"/>
          <p:nvPr/>
        </p:nvSpPr>
        <p:spPr>
          <a:xfrm>
            <a:off x="3562022" y="3799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2132E-8346-CBD4-DAAE-6F9A85A2525D}"/>
              </a:ext>
            </a:extLst>
          </p:cNvPr>
          <p:cNvSpPr txBox="1"/>
          <p:nvPr/>
        </p:nvSpPr>
        <p:spPr>
          <a:xfrm>
            <a:off x="3562023" y="2979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库文件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0CC82C-C841-9F1D-607A-9049FD66AADA}"/>
              </a:ext>
            </a:extLst>
          </p:cNvPr>
          <p:cNvSpPr txBox="1"/>
          <p:nvPr/>
        </p:nvSpPr>
        <p:spPr>
          <a:xfrm>
            <a:off x="1717824" y="16545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客户端主程序及有关文件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CA0E36-9F06-1016-AC2E-A68AF5F68734}"/>
              </a:ext>
            </a:extLst>
          </p:cNvPr>
          <p:cNvSpPr txBox="1"/>
          <p:nvPr/>
        </p:nvSpPr>
        <p:spPr>
          <a:xfrm>
            <a:off x="1717824" y="34100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服务端主程序及有关文件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513C95-76E3-CA0C-210B-8922D310799E}"/>
              </a:ext>
            </a:extLst>
          </p:cNvPr>
          <p:cNvSpPr txBox="1"/>
          <p:nvPr/>
        </p:nvSpPr>
        <p:spPr>
          <a:xfrm>
            <a:off x="8924722" y="4751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902C4A-FD7D-5ECE-74B6-CEF16F5633FC}"/>
              </a:ext>
            </a:extLst>
          </p:cNvPr>
          <p:cNvSpPr txBox="1"/>
          <p:nvPr/>
        </p:nvSpPr>
        <p:spPr>
          <a:xfrm>
            <a:off x="8924722" y="5759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代办列表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724EDB-B9F6-66D2-2F61-FCB685067DEB}"/>
              </a:ext>
            </a:extLst>
          </p:cNvPr>
          <p:cNvSpPr txBox="1"/>
          <p:nvPr/>
        </p:nvSpPr>
        <p:spPr>
          <a:xfrm>
            <a:off x="3331189" y="42546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测试模块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E9ECB3-EEA4-AF8D-3AB0-0663B68F8A3C}"/>
              </a:ext>
            </a:extLst>
          </p:cNvPr>
          <p:cNvSpPr txBox="1"/>
          <p:nvPr/>
        </p:nvSpPr>
        <p:spPr>
          <a:xfrm>
            <a:off x="3333651" y="213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调试模块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38C496-DF9B-4229-C2C1-9D6056CB33B4}"/>
              </a:ext>
            </a:extLst>
          </p:cNvPr>
          <p:cNvSpPr txBox="1"/>
          <p:nvPr/>
        </p:nvSpPr>
        <p:spPr>
          <a:xfrm>
            <a:off x="8924722" y="522321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SFML</a:t>
            </a:r>
            <a:r>
              <a:rPr lang="zh-CN" altLang="en-US" dirty="0"/>
              <a:t>库许可证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0ECB29-8F6D-353F-8277-B165078F25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33597" y="975642"/>
            <a:ext cx="587528" cy="392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D5A3C42-582B-CF24-64CF-536053BE14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39185" y="1374827"/>
            <a:ext cx="603687" cy="621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D27AF8A-623B-420E-0261-6AFAD6200AC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41647" y="1839188"/>
            <a:ext cx="585719" cy="470597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EF7641-996F-01CD-81F8-9DE555FD9AC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10117" y="4935944"/>
            <a:ext cx="3014605" cy="5441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B468DAF-4AA5-BD35-C2AE-BF50A482CE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07100" y="4819650"/>
            <a:ext cx="2917622" cy="11629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F76F6DC-017A-91FE-4CDB-E4C8F6DD56E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72200" y="4511870"/>
            <a:ext cx="2752522" cy="42407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1B73BA-A205-8B48-698F-3252E4F5926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41647" y="2790393"/>
            <a:ext cx="517703" cy="107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380473E-A622-5254-86C4-EA9B84303E3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39185" y="4168735"/>
            <a:ext cx="593769" cy="270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B6A31B-F248-7140-7A2B-26D56BA6A36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39185" y="3852799"/>
            <a:ext cx="593769" cy="131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C7CD49-5AC8-B309-E9B2-3294D1A133F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441647" y="3564521"/>
            <a:ext cx="579478" cy="30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46B3778-59EF-1757-6EFE-EC1DC23F71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39186" y="3164178"/>
            <a:ext cx="593768" cy="834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55721E2-9E0F-D58A-E234-0778F07B3AF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41647" y="2315008"/>
            <a:ext cx="579478" cy="3184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D243134-4B52-C320-A5B6-48B8D1B7372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441647" y="1696667"/>
            <a:ext cx="597353" cy="14252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7929547D-1623-5B66-35F6-A4230CA6D86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72200" y="5120610"/>
            <a:ext cx="2752522" cy="287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8D52418-6159-284E-48F2-34068540B79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096000" y="5759452"/>
            <a:ext cx="2828722" cy="184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7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850</Words>
  <Application>Microsoft Office PowerPoint</Application>
  <PresentationFormat>宽屏</PresentationFormat>
  <Paragraphs>324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C++课程设计答辩</vt:lpstr>
      <vt:lpstr>PowerPoint 演示文稿</vt:lpstr>
      <vt:lpstr>模块设计</vt:lpstr>
      <vt:lpstr>模块设计</vt:lpstr>
      <vt:lpstr>模块设计</vt:lpstr>
      <vt:lpstr>模块设计</vt:lpstr>
      <vt:lpstr>模块设计</vt:lpstr>
      <vt:lpstr>模块设计</vt:lpstr>
      <vt:lpstr>项目结构</vt:lpstr>
      <vt:lpstr>项目结构</vt:lpstr>
      <vt:lpstr>项目结构</vt:lpstr>
      <vt:lpstr>代码结构</vt:lpstr>
      <vt:lpstr>代码结构</vt:lpstr>
      <vt:lpstr>代码结构</vt:lpstr>
      <vt:lpstr>代码结构</vt:lpstr>
      <vt:lpstr>代码结构</vt:lpstr>
      <vt:lpstr>代码结构</vt:lpstr>
      <vt:lpstr>代码结构</vt:lpstr>
      <vt:lpstr>代码结构</vt:lpstr>
      <vt:lpstr>代码结构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EEA SYZ</dc:creator>
  <cp:lastModifiedBy>EEA SYZ</cp:lastModifiedBy>
  <cp:revision>20</cp:revision>
  <dcterms:created xsi:type="dcterms:W3CDTF">2025-06-02T15:24:16Z</dcterms:created>
  <dcterms:modified xsi:type="dcterms:W3CDTF">2025-06-08T16:56:39Z</dcterms:modified>
</cp:coreProperties>
</file>