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nton"/>
      <p:regular r:id="rId21"/>
    </p:embeddedFont>
    <p:embeddedFont>
      <p:font typeface="Roboto"/>
      <p:regular r:id="rId22"/>
      <p:bold r:id="rId23"/>
      <p:italic r:id="rId24"/>
      <p:boldItalic r:id="rId25"/>
    </p:embeddedFont>
    <p:embeddedFont>
      <p:font typeface="Hind"/>
      <p:regular r:id="rId26"/>
      <p:bold r:id="rId27"/>
    </p:embeddedFont>
    <p:embeddedFont>
      <p:font typeface="Rubik"/>
      <p:regular r:id="rId28"/>
      <p:bold r:id="rId29"/>
      <p:italic r:id="rId30"/>
      <p:boldItalic r:id="rId31"/>
    </p:embeddedFont>
    <p:embeddedFont>
      <p:font typeface="PT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font" Target="fonts/Anton-regular.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ind-regular.fntdata"/><Relationship Id="rId25" Type="http://schemas.openxmlformats.org/officeDocument/2006/relationships/font" Target="fonts/Roboto-boldItalic.fntdata"/><Relationship Id="rId28" Type="http://schemas.openxmlformats.org/officeDocument/2006/relationships/font" Target="fonts/Rubik-regular.fntdata"/><Relationship Id="rId27" Type="http://schemas.openxmlformats.org/officeDocument/2006/relationships/font" Target="fonts/Hin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ubik-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ubik-boldItalic.fntdata"/><Relationship Id="rId30" Type="http://schemas.openxmlformats.org/officeDocument/2006/relationships/font" Target="fonts/Rubik-italic.fntdata"/><Relationship Id="rId11" Type="http://schemas.openxmlformats.org/officeDocument/2006/relationships/slide" Target="slides/slide7.xml"/><Relationship Id="rId33" Type="http://schemas.openxmlformats.org/officeDocument/2006/relationships/font" Target="fonts/PTSans-bold.fntdata"/><Relationship Id="rId10" Type="http://schemas.openxmlformats.org/officeDocument/2006/relationships/slide" Target="slides/slide6.xml"/><Relationship Id="rId32" Type="http://schemas.openxmlformats.org/officeDocument/2006/relationships/font" Target="fonts/PTSans-regular.fntdata"/><Relationship Id="rId13" Type="http://schemas.openxmlformats.org/officeDocument/2006/relationships/slide" Target="slides/slide9.xml"/><Relationship Id="rId35" Type="http://schemas.openxmlformats.org/officeDocument/2006/relationships/font" Target="fonts/PTSans-boldItalic.fntdata"/><Relationship Id="rId12" Type="http://schemas.openxmlformats.org/officeDocument/2006/relationships/slide" Target="slides/slide8.xml"/><Relationship Id="rId34" Type="http://schemas.openxmlformats.org/officeDocument/2006/relationships/font" Target="fonts/PT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c2bc46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3c2bc46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4d0e37c5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4d0e37c5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Multicollinearity bad, virus family causing multicollinearity → just took it out, its their traits we’re looking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Double stranded = less prone to rapid mutation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RNA viruses only (maybe due to DNA proofreading) </a:t>
            </a:r>
            <a:endParaRPr/>
          </a:p>
          <a:p>
            <a:pPr indent="0" lvl="0" marL="0" rtl="0" algn="l">
              <a:spcBef>
                <a:spcPts val="0"/>
              </a:spcBef>
              <a:spcAft>
                <a:spcPts val="0"/>
              </a:spcAft>
              <a:buNone/>
            </a:pPr>
            <a:r>
              <a:rPr lang="en"/>
              <a:t>Maybe DNA less segmented because </a:t>
            </a:r>
            <a:r>
              <a:rPr lang="en"/>
              <a:t>more</a:t>
            </a:r>
            <a:r>
              <a:rPr lang="en"/>
              <a:t> faithful, doesnt need checkpoints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1aeb49570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1aeb49570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A40"/>
                </a:solidFill>
                <a:highlight>
                  <a:srgbClr val="FFFFFF"/>
                </a:highlight>
                <a:latin typeface="Roboto"/>
                <a:ea typeface="Roboto"/>
                <a:cs typeface="Roboto"/>
                <a:sym typeface="Roboto"/>
              </a:rPr>
              <a:t>We chose to use GLMs as it allows us to see how a change in predictors affects the mean of a response variable, without needing to follow certain assumptions. Our data is not normally distributed—we have binomial data instead, as a virus can be segmented (a 1) or non-segmented (0) </a:t>
            </a:r>
            <a:endParaRPr sz="1300">
              <a:solidFill>
                <a:srgbClr val="343A4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343A40"/>
              </a:solidFill>
              <a:highlight>
                <a:srgbClr val="FFFFFF"/>
              </a:highlight>
              <a:latin typeface="Roboto"/>
              <a:ea typeface="Roboto"/>
              <a:cs typeface="Roboto"/>
              <a:sym typeface="Roboto"/>
            </a:endParaRPr>
          </a:p>
          <a:p>
            <a:pPr indent="0" lvl="0" marL="0" rtl="0" algn="l">
              <a:spcBef>
                <a:spcPts val="0"/>
              </a:spcBef>
              <a:spcAft>
                <a:spcPts val="0"/>
              </a:spcAft>
              <a:buNone/>
            </a:pPr>
            <a:r>
              <a:rPr lang="en" sz="1300">
                <a:solidFill>
                  <a:srgbClr val="343A40"/>
                </a:solidFill>
                <a:highlight>
                  <a:srgbClr val="FFFFFF"/>
                </a:highlight>
                <a:latin typeface="Roboto"/>
                <a:ea typeface="Roboto"/>
                <a:cs typeface="Roboto"/>
                <a:sym typeface="Roboto"/>
              </a:rPr>
              <a:t>By using a GLM, we can examine how the likelihood of a virus being segmented changes with increases/decreases in the predictor variables. </a:t>
            </a:r>
            <a:endParaRPr sz="1300">
              <a:solidFill>
                <a:srgbClr val="343A40"/>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1b419685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1b419685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Here is a code snippet. There are some interactions here since virus traits obviously interact, it’s just a matter of which interactions to focus on. </a:t>
            </a:r>
            <a:r>
              <a:rPr lang="en" sz="1200">
                <a:solidFill>
                  <a:schemeClr val="dk1"/>
                </a:solidFill>
                <a:latin typeface="Times New Roman"/>
                <a:ea typeface="Times New Roman"/>
                <a:cs typeface="Times New Roman"/>
                <a:sym typeface="Times New Roman"/>
              </a:rPr>
              <a:t>There were some other combinations that we wanted to do, but we ended up with a lot of collinearity, which would’ve caused the model suffer.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Genome average length * envelope. Enveloped and non-enveloped viruses are going to have differences in their genomes, since there are certain proteins that some viruses need that others don’t. Greater genome lengths can imply complexity and allow for the virus to code for an envelope—that’s not always true though. So a non-enveloped virus with a longer genome is not gonna be the same as an enveloped virus with the same genome length.</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Stranded-ness may also interact with whether a virus is zoonotic or not. The number of </a:t>
            </a:r>
            <a:r>
              <a:rPr lang="en" sz="1200">
                <a:solidFill>
                  <a:schemeClr val="dk1"/>
                </a:solidFill>
                <a:latin typeface="Times New Roman"/>
                <a:ea typeface="Times New Roman"/>
                <a:cs typeface="Times New Roman"/>
                <a:sym typeface="Times New Roman"/>
              </a:rPr>
              <a:t>strands</a:t>
            </a:r>
            <a:r>
              <a:rPr lang="en" sz="1200">
                <a:solidFill>
                  <a:schemeClr val="dk1"/>
                </a:solidFill>
                <a:latin typeface="Times New Roman"/>
                <a:ea typeface="Times New Roman"/>
                <a:cs typeface="Times New Roman"/>
                <a:sym typeface="Times New Roman"/>
              </a:rPr>
              <a:t> can affect </a:t>
            </a:r>
            <a:r>
              <a:rPr lang="en" sz="1200">
                <a:solidFill>
                  <a:schemeClr val="dk1"/>
                </a:solidFill>
                <a:latin typeface="Times New Roman"/>
                <a:ea typeface="Times New Roman"/>
                <a:cs typeface="Times New Roman"/>
                <a:sym typeface="Times New Roman"/>
              </a:rPr>
              <a:t>mutation</a:t>
            </a:r>
            <a:r>
              <a:rPr lang="en" sz="1200">
                <a:solidFill>
                  <a:schemeClr val="dk1"/>
                </a:solidFill>
                <a:latin typeface="Times New Roman"/>
                <a:ea typeface="Times New Roman"/>
                <a:cs typeface="Times New Roman"/>
                <a:sym typeface="Times New Roman"/>
              </a:rPr>
              <a:t> ate, and viruses may be more likely to be zoonotic due to this changed mutation rate.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1aeb4957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1aeb4957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 general, our models don’t best capture the data—but that’s not what we are investigating. In terms of AIC, we can see the inclusion of Host Order seems to improve the model. More interestingly, it is specific orders that seem to help predict for segmentation. These orders are associated with zoonotic viruses. Notably, chiroptera (bats), carnivora, rodents, primates, and perissodactyla (an order that includes horses and rhinos, which is pretty surprising)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Maybe certain host orders attack proteins responsible for segmentation</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1b2cf486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1b2cf486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progressive evolutionary downregulation of pathogen-sensing inflammasome pathways in Carnivora.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1b2cf486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1b2cf486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1b147c8a5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1b147c8a5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b2cf486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b2cf486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diving in, I will briefly explain why we decided to study this topic. Segmented viruses pose a significant risk because their genome organization allows them to adapt rapidly, enabling cross-species transmission and increasing their potential for zoonotic viruses. Understanding the role of host order can help us identify patterns that influence susceptibility across mammalian species, providing insights to </a:t>
            </a:r>
            <a:r>
              <a:rPr lang="en"/>
              <a:t>disease</a:t>
            </a:r>
            <a:r>
              <a:rPr lang="en"/>
              <a:t> emergence and evolution. This research could help predict and mitigate future viral outbreaks.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64d0e37c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64d0e37c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actually dive into our hypothesis and prediction.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64d0e37c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64d0e37c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going to start by providing a little background info. Segmented virus means its genome is split into parts - this dynamic allows them to respond dynamically to various host environments. And host order,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64d0e37c5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64d0e37c5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9d7a7b1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19d7a7b1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19d7a7b16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19d7a7b16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9d7a7b16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19d7a7b16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1350" y="1255975"/>
            <a:ext cx="5264400" cy="2180700"/>
          </a:xfrm>
          <a:prstGeom prst="rect">
            <a:avLst/>
          </a:prstGeom>
          <a:noFill/>
        </p:spPr>
        <p:txBody>
          <a:bodyPr anchorCtr="0" anchor="t" bIns="91425" lIns="91425" spcFirstLastPara="1" rIns="91425" wrap="square" tIns="91425">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711200" y="3521825"/>
            <a:ext cx="5264700" cy="365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13688" y="890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05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673050" y="3789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846138" y="46590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81000" y="459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1000" y="41548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sp>
        <p:nvSpPr>
          <p:cNvPr id="132" name="Google Shape;132;p11"/>
          <p:cNvSpPr txBox="1"/>
          <p:nvPr>
            <p:ph hasCustomPrompt="1" type="title"/>
          </p:nvPr>
        </p:nvSpPr>
        <p:spPr>
          <a:xfrm>
            <a:off x="998550" y="1486159"/>
            <a:ext cx="7146900" cy="18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3" name="Google Shape;133;p11"/>
          <p:cNvSpPr txBox="1"/>
          <p:nvPr>
            <p:ph idx="1" type="subTitle"/>
          </p:nvPr>
        </p:nvSpPr>
        <p:spPr>
          <a:xfrm>
            <a:off x="996750" y="3291641"/>
            <a:ext cx="71505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4" name="Google Shape;134;p11"/>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442400" y="1543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2700000">
            <a:off x="7642576" y="4543504"/>
            <a:ext cx="365882" cy="36566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2700000">
            <a:off x="8221131" y="4104656"/>
            <a:ext cx="712059" cy="711643"/>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271988" y="10468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4"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5" name="Shape 145"/>
        <p:cNvGrpSpPr/>
        <p:nvPr/>
      </p:nvGrpSpPr>
      <p:grpSpPr>
        <a:xfrm>
          <a:off x="0" y="0"/>
          <a:ext cx="0" cy="0"/>
          <a:chOff x="0" y="0"/>
          <a:chExt cx="0" cy="0"/>
        </a:xfrm>
      </p:grpSpPr>
      <p:sp>
        <p:nvSpPr>
          <p:cNvPr id="146" name="Google Shape;146;p13"/>
          <p:cNvSpPr txBox="1"/>
          <p:nvPr>
            <p:ph type="title"/>
          </p:nvPr>
        </p:nvSpPr>
        <p:spPr>
          <a:xfrm>
            <a:off x="2035604" y="1631800"/>
            <a:ext cx="2340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13"/>
          <p:cNvSpPr txBox="1"/>
          <p:nvPr>
            <p:ph idx="1" type="subTitle"/>
          </p:nvPr>
        </p:nvSpPr>
        <p:spPr>
          <a:xfrm>
            <a:off x="2035604" y="1846600"/>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3"/>
          <p:cNvSpPr txBox="1"/>
          <p:nvPr>
            <p:ph idx="2" type="title"/>
          </p:nvPr>
        </p:nvSpPr>
        <p:spPr>
          <a:xfrm flipH="1">
            <a:off x="5607495" y="1631791"/>
            <a:ext cx="2340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13"/>
          <p:cNvSpPr txBox="1"/>
          <p:nvPr>
            <p:ph idx="3" type="subTitle"/>
          </p:nvPr>
        </p:nvSpPr>
        <p:spPr>
          <a:xfrm flipH="1">
            <a:off x="5607495" y="1846591"/>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3"/>
          <p:cNvSpPr txBox="1"/>
          <p:nvPr>
            <p:ph hasCustomPrompt="1" idx="4" type="title"/>
          </p:nvPr>
        </p:nvSpPr>
        <p:spPr>
          <a:xfrm>
            <a:off x="1207764" y="1784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p:nvPr>
            <p:ph hasCustomPrompt="1" idx="5" type="title"/>
          </p:nvPr>
        </p:nvSpPr>
        <p:spPr>
          <a:xfrm flipH="1">
            <a:off x="4777939" y="17849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3" name="Google Shape;153;p13"/>
          <p:cNvSpPr txBox="1"/>
          <p:nvPr>
            <p:ph idx="7" type="title"/>
          </p:nvPr>
        </p:nvSpPr>
        <p:spPr>
          <a:xfrm>
            <a:off x="2035604" y="3088683"/>
            <a:ext cx="23406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13"/>
          <p:cNvSpPr txBox="1"/>
          <p:nvPr>
            <p:ph idx="8" type="subTitle"/>
          </p:nvPr>
        </p:nvSpPr>
        <p:spPr>
          <a:xfrm>
            <a:off x="2035604" y="3304717"/>
            <a:ext cx="2340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3"/>
          <p:cNvSpPr txBox="1"/>
          <p:nvPr>
            <p:ph idx="9" type="title"/>
          </p:nvPr>
        </p:nvSpPr>
        <p:spPr>
          <a:xfrm flipH="1">
            <a:off x="5607495" y="3088684"/>
            <a:ext cx="23409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13"/>
          <p:cNvSpPr txBox="1"/>
          <p:nvPr>
            <p:ph idx="13" type="subTitle"/>
          </p:nvPr>
        </p:nvSpPr>
        <p:spPr>
          <a:xfrm flipH="1">
            <a:off x="5607495" y="3304719"/>
            <a:ext cx="23406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3"/>
          <p:cNvSpPr txBox="1"/>
          <p:nvPr>
            <p:ph hasCustomPrompt="1" idx="14" type="title"/>
          </p:nvPr>
        </p:nvSpPr>
        <p:spPr>
          <a:xfrm>
            <a:off x="1207764" y="32424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p:nvPr>
            <p:ph hasCustomPrompt="1" idx="15" type="title"/>
          </p:nvPr>
        </p:nvSpPr>
        <p:spPr>
          <a:xfrm flipH="1">
            <a:off x="4777939" y="3242450"/>
            <a:ext cx="7347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flipH="1">
            <a:off x="7694450" y="-12"/>
            <a:ext cx="1472641" cy="170697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68650" y="27705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62950" y="33653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8297875" y="18466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8829475" y="24414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7387825" y="971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24488" y="2373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75550" y="9144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8596963" y="37616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8311225" y="42436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3">
    <p:spTree>
      <p:nvGrpSpPr>
        <p:cNvPr id="170" name="Shape 170"/>
        <p:cNvGrpSpPr/>
        <p:nvPr/>
      </p:nvGrpSpPr>
      <p:grpSpPr>
        <a:xfrm>
          <a:off x="0" y="0"/>
          <a:ext cx="0" cy="0"/>
          <a:chOff x="0" y="0"/>
          <a:chExt cx="0" cy="0"/>
        </a:xfrm>
      </p:grpSpPr>
      <p:sp>
        <p:nvSpPr>
          <p:cNvPr id="171" name="Google Shape;171;p14"/>
          <p:cNvSpPr txBox="1"/>
          <p:nvPr>
            <p:ph type="title"/>
          </p:nvPr>
        </p:nvSpPr>
        <p:spPr>
          <a:xfrm>
            <a:off x="3035602" y="1930763"/>
            <a:ext cx="4386300" cy="914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14"/>
          <p:cNvSpPr txBox="1"/>
          <p:nvPr>
            <p:ph hasCustomPrompt="1" idx="2" type="title"/>
          </p:nvPr>
        </p:nvSpPr>
        <p:spPr>
          <a:xfrm>
            <a:off x="1845548" y="2226300"/>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3" name="Google Shape;173;p14"/>
          <p:cNvSpPr txBox="1"/>
          <p:nvPr>
            <p:ph idx="1" type="subTitle"/>
          </p:nvPr>
        </p:nvSpPr>
        <p:spPr>
          <a:xfrm>
            <a:off x="3035602" y="2847037"/>
            <a:ext cx="4383600" cy="365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4"/>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882988" y="44282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053400" y="35357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105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81000" y="459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4">
    <p:spTree>
      <p:nvGrpSpPr>
        <p:cNvPr id="186" name="Shape 186"/>
        <p:cNvGrpSpPr/>
        <p:nvPr/>
      </p:nvGrpSpPr>
      <p:grpSpPr>
        <a:xfrm>
          <a:off x="0" y="0"/>
          <a:ext cx="0" cy="0"/>
          <a:chOff x="0" y="0"/>
          <a:chExt cx="0" cy="0"/>
        </a:xfrm>
      </p:grpSpPr>
      <p:sp>
        <p:nvSpPr>
          <p:cNvPr id="187" name="Google Shape;187;p15"/>
          <p:cNvSpPr txBox="1"/>
          <p:nvPr>
            <p:ph type="title"/>
          </p:nvPr>
        </p:nvSpPr>
        <p:spPr>
          <a:xfrm>
            <a:off x="3867914" y="3559675"/>
            <a:ext cx="4202400" cy="4572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15"/>
          <p:cNvSpPr txBox="1"/>
          <p:nvPr>
            <p:ph idx="1" type="subTitle"/>
          </p:nvPr>
        </p:nvSpPr>
        <p:spPr>
          <a:xfrm>
            <a:off x="3867150" y="1126625"/>
            <a:ext cx="4204200" cy="241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5"/>
          <p:cNvSpPr/>
          <p:nvPr/>
        </p:nvSpPr>
        <p:spPr>
          <a:xfrm rot="10800000">
            <a:off x="7224700" y="29557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rot="10800000">
            <a:off x="-236287" y="176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10800000">
            <a:off x="-1296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6331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rot="10800000">
            <a:off x="1220300" y="56463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flipH="1" rot="10800000">
            <a:off x="-268150" y="1503984"/>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flipH="1" rot="10800000">
            <a:off x="6576825" y="4557823"/>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flipH="1" rot="10800000">
            <a:off x="7108425" y="4267171"/>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flipH="1" rot="-5400000">
            <a:off x="8416072" y="4085637"/>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5400000">
            <a:off x="8572225" y="31893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rot="5400000">
            <a:off x="389376" y="218487"/>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5400000">
            <a:off x="935763" y="3890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201" name="Shape 201"/>
        <p:cNvGrpSpPr/>
        <p:nvPr/>
      </p:nvGrpSpPr>
      <p:grpSpPr>
        <a:xfrm>
          <a:off x="0" y="0"/>
          <a:ext cx="0" cy="0"/>
          <a:chOff x="0" y="0"/>
          <a:chExt cx="0" cy="0"/>
        </a:xfrm>
      </p:grpSpPr>
      <p:sp>
        <p:nvSpPr>
          <p:cNvPr id="202" name="Google Shape;202;p1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3" name="Google Shape;203;p16"/>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172550" y="33938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1798775" y="490854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19075" y="10734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119063" y="4042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778138" y="3566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430763" y="10424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211" name="Shape 211"/>
        <p:cNvGrpSpPr/>
        <p:nvPr/>
      </p:nvGrpSpPr>
      <p:grpSpPr>
        <a:xfrm>
          <a:off x="0" y="0"/>
          <a:ext cx="0" cy="0"/>
          <a:chOff x="0" y="0"/>
          <a:chExt cx="0" cy="0"/>
        </a:xfrm>
      </p:grpSpPr>
      <p:sp>
        <p:nvSpPr>
          <p:cNvPr id="212" name="Google Shape;212;p17"/>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3" name="Google Shape;213;p17"/>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8792675" y="380347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39200" y="11459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8588538" y="12899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8301750" y="2004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77263" y="45994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09525" y="35099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221" name="Shape 221"/>
        <p:cNvGrpSpPr/>
        <p:nvPr/>
      </p:nvGrpSpPr>
      <p:grpSpPr>
        <a:xfrm>
          <a:off x="0" y="0"/>
          <a:ext cx="0" cy="0"/>
          <a:chOff x="0" y="0"/>
          <a:chExt cx="0" cy="0"/>
        </a:xfrm>
      </p:grpSpPr>
      <p:sp>
        <p:nvSpPr>
          <p:cNvPr id="222" name="Google Shape;222;p18"/>
          <p:cNvSpPr txBox="1"/>
          <p:nvPr>
            <p:ph type="title"/>
          </p:nvPr>
        </p:nvSpPr>
        <p:spPr>
          <a:xfrm>
            <a:off x="1085850" y="1974100"/>
            <a:ext cx="3452100" cy="5487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18"/>
          <p:cNvSpPr txBox="1"/>
          <p:nvPr>
            <p:ph idx="1" type="subTitle"/>
          </p:nvPr>
        </p:nvSpPr>
        <p:spPr>
          <a:xfrm>
            <a:off x="1086430" y="2438000"/>
            <a:ext cx="34512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18"/>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373800" y="37738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250900" y="116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203388" y="46663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29" name="Shape 229"/>
        <p:cNvGrpSpPr/>
        <p:nvPr/>
      </p:nvGrpSpPr>
      <p:grpSpPr>
        <a:xfrm>
          <a:off x="0" y="0"/>
          <a:ext cx="0" cy="0"/>
          <a:chOff x="0" y="0"/>
          <a:chExt cx="0" cy="0"/>
        </a:xfrm>
      </p:grpSpPr>
      <p:sp>
        <p:nvSpPr>
          <p:cNvPr id="230" name="Google Shape;230;p19"/>
          <p:cNvSpPr txBox="1"/>
          <p:nvPr>
            <p:ph type="title"/>
          </p:nvPr>
        </p:nvSpPr>
        <p:spPr>
          <a:xfrm>
            <a:off x="4610940" y="1972878"/>
            <a:ext cx="3456300" cy="5487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 name="Google Shape;231;p19"/>
          <p:cNvSpPr txBox="1"/>
          <p:nvPr>
            <p:ph idx="1" type="subTitle"/>
          </p:nvPr>
        </p:nvSpPr>
        <p:spPr>
          <a:xfrm>
            <a:off x="4611654" y="2439222"/>
            <a:ext cx="34554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19"/>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7989538" y="46377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8159950" y="37453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rot="-5400000">
            <a:off x="1102647" y="830335"/>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rot="-5400000">
            <a:off x="210075" y="313838"/>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242" name="Shape 242"/>
        <p:cNvGrpSpPr/>
        <p:nvPr/>
      </p:nvGrpSpPr>
      <p:grpSpPr>
        <a:xfrm>
          <a:off x="0" y="0"/>
          <a:ext cx="0" cy="0"/>
          <a:chOff x="0" y="0"/>
          <a:chExt cx="0" cy="0"/>
        </a:xfrm>
      </p:grpSpPr>
      <p:sp>
        <p:nvSpPr>
          <p:cNvPr id="243" name="Google Shape;243;p20"/>
          <p:cNvSpPr txBox="1"/>
          <p:nvPr>
            <p:ph type="title"/>
          </p:nvPr>
        </p:nvSpPr>
        <p:spPr>
          <a:xfrm>
            <a:off x="891045" y="1437163"/>
            <a:ext cx="4058400" cy="14457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 name="Google Shape;244;p20"/>
          <p:cNvSpPr txBox="1"/>
          <p:nvPr>
            <p:ph idx="1" type="subTitle"/>
          </p:nvPr>
        </p:nvSpPr>
        <p:spPr>
          <a:xfrm>
            <a:off x="891877" y="2974937"/>
            <a:ext cx="4056900" cy="73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0"/>
          <p:cNvSpPr/>
          <p:nvPr>
            <p:ph idx="2" type="pic"/>
          </p:nvPr>
        </p:nvSpPr>
        <p:spPr>
          <a:xfrm>
            <a:off x="5099355" y="994950"/>
            <a:ext cx="3153600" cy="3153600"/>
          </a:xfrm>
          <a:prstGeom prst="ellipse">
            <a:avLst/>
          </a:prstGeom>
          <a:noFill/>
          <a:ln cap="flat" cmpd="sng" w="19050">
            <a:solidFill>
              <a:schemeClr val="lt1"/>
            </a:solidFill>
            <a:prstDash val="solid"/>
            <a:round/>
            <a:headEnd len="sm" w="sm" type="none"/>
            <a:tailEnd len="sm" w="sm" type="none"/>
          </a:ln>
        </p:spPr>
      </p:sp>
      <p:sp>
        <p:nvSpPr>
          <p:cNvPr id="246" name="Google Shape;246;p20"/>
          <p:cNvSpPr/>
          <p:nvPr/>
        </p:nvSpPr>
        <p:spPr>
          <a:xfrm>
            <a:off x="-65175" y="-7620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7395900" y="36889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6570800" y="-1446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rot="10800000">
            <a:off x="-191950" y="41386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flipH="1">
            <a:off x="7567925" y="42511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flipH="1">
            <a:off x="8729075" y="29844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flipH="1">
            <a:off x="1983700" y="302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flipH="1">
            <a:off x="1756300" y="6251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flipH="1">
            <a:off x="654461" y="4614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flipH="1">
            <a:off x="137863" y="3722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1778550" y="2554260"/>
            <a:ext cx="5586900" cy="914400"/>
          </a:xfrm>
          <a:prstGeom prst="rect">
            <a:avLst/>
          </a:prstGeom>
          <a:noFill/>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7" name="Google Shape;27;p3"/>
          <p:cNvSpPr txBox="1"/>
          <p:nvPr>
            <p:ph hasCustomPrompt="1" idx="2" type="title"/>
          </p:nvPr>
        </p:nvSpPr>
        <p:spPr>
          <a:xfrm>
            <a:off x="4114800" y="1543892"/>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txBox="1"/>
          <p:nvPr>
            <p:ph idx="1" type="subTitle"/>
          </p:nvPr>
        </p:nvSpPr>
        <p:spPr>
          <a:xfrm>
            <a:off x="1780650" y="3469109"/>
            <a:ext cx="5582700" cy="365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3"/>
          <p:cNvSpPr/>
          <p:nvPr/>
        </p:nvSpPr>
        <p:spPr>
          <a:xfrm rot="10800000">
            <a:off x="7224700" y="29557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236287" y="176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296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6331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rot="10800000">
            <a:off x="1220300" y="56463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rot="10800000">
            <a:off x="-268150" y="1503984"/>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rot="10800000">
            <a:off x="6576825" y="4557823"/>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rot="10800000">
            <a:off x="7108425" y="4267171"/>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27211" y="45139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310613" y="36214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8390061" y="10277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a:off x="7873463" y="1353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256" name="Shape 256"/>
        <p:cNvGrpSpPr/>
        <p:nvPr/>
      </p:nvGrpSpPr>
      <p:grpSpPr>
        <a:xfrm>
          <a:off x="0" y="0"/>
          <a:ext cx="0" cy="0"/>
          <a:chOff x="0" y="0"/>
          <a:chExt cx="0" cy="0"/>
        </a:xfrm>
      </p:grpSpPr>
      <p:sp>
        <p:nvSpPr>
          <p:cNvPr id="257" name="Google Shape;257;p21"/>
          <p:cNvSpPr txBox="1"/>
          <p:nvPr>
            <p:ph idx="1" type="body"/>
          </p:nvPr>
        </p:nvSpPr>
        <p:spPr>
          <a:xfrm>
            <a:off x="794950" y="1403350"/>
            <a:ext cx="3749400" cy="3196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58" name="Google Shape;258;p21"/>
          <p:cNvSpPr txBox="1"/>
          <p:nvPr>
            <p:ph idx="2" type="body"/>
          </p:nvPr>
        </p:nvSpPr>
        <p:spPr>
          <a:xfrm>
            <a:off x="4599650" y="1403350"/>
            <a:ext cx="3749400" cy="3196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59" name="Google Shape;259;p21"/>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0" name="Google Shape;260;p21"/>
          <p:cNvSpPr txBox="1"/>
          <p:nvPr>
            <p:ph idx="3" type="subTitle"/>
          </p:nvPr>
        </p:nvSpPr>
        <p:spPr>
          <a:xfrm>
            <a:off x="720150" y="1024500"/>
            <a:ext cx="7704000" cy="3657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1" name="Google Shape;261;p21"/>
          <p:cNvSpPr/>
          <p:nvPr/>
        </p:nvSpPr>
        <p:spPr>
          <a:xfrm flipH="1">
            <a:off x="-236287" y="36889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flipH="1" rot="10800000">
            <a:off x="6633125" y="41386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1220300" y="42511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68150" y="29844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8578313" y="17865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8730713" y="23889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10588" y="10245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235600" y="1353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_2">
    <p:spTree>
      <p:nvGrpSpPr>
        <p:cNvPr id="269" name="Shape 269"/>
        <p:cNvGrpSpPr/>
        <p:nvPr/>
      </p:nvGrpSpPr>
      <p:grpSpPr>
        <a:xfrm>
          <a:off x="0" y="0"/>
          <a:ext cx="0" cy="0"/>
          <a:chOff x="0" y="0"/>
          <a:chExt cx="0" cy="0"/>
        </a:xfrm>
      </p:grpSpPr>
      <p:sp>
        <p:nvSpPr>
          <p:cNvPr id="270" name="Google Shape;270;p22"/>
          <p:cNvSpPr txBox="1"/>
          <p:nvPr>
            <p:ph idx="1" type="subTitle"/>
          </p:nvPr>
        </p:nvSpPr>
        <p:spPr>
          <a:xfrm>
            <a:off x="4635900" y="1439850"/>
            <a:ext cx="3286200" cy="24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1" name="Google Shape;271;p22"/>
          <p:cNvSpPr txBox="1"/>
          <p:nvPr>
            <p:ph idx="2" type="subTitle"/>
          </p:nvPr>
        </p:nvSpPr>
        <p:spPr>
          <a:xfrm>
            <a:off x="1221900" y="1439850"/>
            <a:ext cx="3286800" cy="24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2" name="Google Shape;272;p22"/>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3" name="Google Shape;273;p22"/>
          <p:cNvSpPr/>
          <p:nvPr/>
        </p:nvSpPr>
        <p:spPr>
          <a:xfrm>
            <a:off x="7472100"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flipH="1">
            <a:off x="8805275"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flipH="1">
            <a:off x="1993225" y="47737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flipH="1">
            <a:off x="108475" y="24580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flipH="1">
            <a:off x="7644125"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flipH="1" rot="10800000">
            <a:off x="0" y="2903375"/>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86582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8582088" y="20183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181038" y="11611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7950" y="1836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_2_1_1">
    <p:spTree>
      <p:nvGrpSpPr>
        <p:cNvPr id="283" name="Shape 283"/>
        <p:cNvGrpSpPr/>
        <p:nvPr/>
      </p:nvGrpSpPr>
      <p:grpSpPr>
        <a:xfrm>
          <a:off x="0" y="0"/>
          <a:ext cx="0" cy="0"/>
          <a:chOff x="0" y="0"/>
          <a:chExt cx="0" cy="0"/>
        </a:xfrm>
      </p:grpSpPr>
      <p:sp>
        <p:nvSpPr>
          <p:cNvPr id="284" name="Google Shape;284;p23"/>
          <p:cNvSpPr txBox="1"/>
          <p:nvPr>
            <p:ph type="title"/>
          </p:nvPr>
        </p:nvSpPr>
        <p:spPr>
          <a:xfrm>
            <a:off x="4739092" y="2920725"/>
            <a:ext cx="25911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5" name="Google Shape;285;p23"/>
          <p:cNvSpPr txBox="1"/>
          <p:nvPr>
            <p:ph idx="2" type="title"/>
          </p:nvPr>
        </p:nvSpPr>
        <p:spPr>
          <a:xfrm>
            <a:off x="1813508" y="2920725"/>
            <a:ext cx="25911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6" name="Google Shape;286;p23"/>
          <p:cNvSpPr txBox="1"/>
          <p:nvPr>
            <p:ph idx="1" type="subTitle"/>
          </p:nvPr>
        </p:nvSpPr>
        <p:spPr>
          <a:xfrm>
            <a:off x="1813508" y="3137350"/>
            <a:ext cx="25911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7" name="Google Shape;287;p23"/>
          <p:cNvSpPr txBox="1"/>
          <p:nvPr>
            <p:ph idx="3" type="subTitle"/>
          </p:nvPr>
        </p:nvSpPr>
        <p:spPr>
          <a:xfrm>
            <a:off x="4738792" y="3137350"/>
            <a:ext cx="259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8" name="Google Shape;288;p23"/>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289" name="Google Shape;289;p23"/>
          <p:cNvSpPr txBox="1"/>
          <p:nvPr>
            <p:ph idx="5" type="subTitle"/>
          </p:nvPr>
        </p:nvSpPr>
        <p:spPr>
          <a:xfrm>
            <a:off x="2638050" y="1085050"/>
            <a:ext cx="3867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0" name="Google Shape;290;p23"/>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101063" y="21026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176225" y="1152713"/>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8606888" y="9801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8120075" y="15926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298" name="Shape 298"/>
        <p:cNvGrpSpPr/>
        <p:nvPr/>
      </p:nvGrpSpPr>
      <p:grpSpPr>
        <a:xfrm>
          <a:off x="0" y="0"/>
          <a:ext cx="0" cy="0"/>
          <a:chOff x="0" y="0"/>
          <a:chExt cx="0" cy="0"/>
        </a:xfrm>
      </p:grpSpPr>
      <p:sp>
        <p:nvSpPr>
          <p:cNvPr id="299" name="Google Shape;299;p24"/>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0" name="Google Shape;300;p24"/>
          <p:cNvSpPr txBox="1"/>
          <p:nvPr>
            <p:ph idx="1" type="subTitle"/>
          </p:nvPr>
        </p:nvSpPr>
        <p:spPr>
          <a:xfrm>
            <a:off x="721879" y="2822700"/>
            <a:ext cx="250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1" name="Google Shape;301;p24"/>
          <p:cNvSpPr txBox="1"/>
          <p:nvPr>
            <p:ph idx="2" type="subTitle"/>
          </p:nvPr>
        </p:nvSpPr>
        <p:spPr>
          <a:xfrm>
            <a:off x="3321150" y="2822700"/>
            <a:ext cx="250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2" name="Google Shape;302;p24"/>
          <p:cNvSpPr txBox="1"/>
          <p:nvPr>
            <p:ph idx="3" type="subTitle"/>
          </p:nvPr>
        </p:nvSpPr>
        <p:spPr>
          <a:xfrm>
            <a:off x="5920421" y="2822700"/>
            <a:ext cx="2501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3" name="Google Shape;303;p24"/>
          <p:cNvSpPr txBox="1"/>
          <p:nvPr>
            <p:ph idx="4" type="title"/>
          </p:nvPr>
        </p:nvSpPr>
        <p:spPr>
          <a:xfrm>
            <a:off x="719929" y="2603244"/>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4" name="Google Shape;304;p24"/>
          <p:cNvSpPr txBox="1"/>
          <p:nvPr>
            <p:ph idx="5" type="title"/>
          </p:nvPr>
        </p:nvSpPr>
        <p:spPr>
          <a:xfrm>
            <a:off x="3319200" y="2603244"/>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5" name="Google Shape;305;p24"/>
          <p:cNvSpPr txBox="1"/>
          <p:nvPr>
            <p:ph idx="6" type="title"/>
          </p:nvPr>
        </p:nvSpPr>
        <p:spPr>
          <a:xfrm>
            <a:off x="5918471" y="2603244"/>
            <a:ext cx="25056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6" name="Google Shape;306;p24"/>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8726000" y="38597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7304225" y="4163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flipH="1">
            <a:off x="8551986" y="10182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flipH="1">
            <a:off x="8035388" y="1258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215363" y="44377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385775" y="3545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_1_1">
    <p:spTree>
      <p:nvGrpSpPr>
        <p:cNvPr id="314" name="Shape 314"/>
        <p:cNvGrpSpPr/>
        <p:nvPr/>
      </p:nvGrpSpPr>
      <p:grpSpPr>
        <a:xfrm>
          <a:off x="0" y="0"/>
          <a:ext cx="0" cy="0"/>
          <a:chOff x="0" y="0"/>
          <a:chExt cx="0" cy="0"/>
        </a:xfrm>
      </p:grpSpPr>
      <p:sp>
        <p:nvSpPr>
          <p:cNvPr id="315" name="Google Shape;315;p25"/>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6" name="Google Shape;316;p25"/>
          <p:cNvSpPr txBox="1"/>
          <p:nvPr>
            <p:ph idx="1" type="subTitle"/>
          </p:nvPr>
        </p:nvSpPr>
        <p:spPr>
          <a:xfrm>
            <a:off x="2030402" y="1562074"/>
            <a:ext cx="3855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7" name="Google Shape;317;p25"/>
          <p:cNvSpPr txBox="1"/>
          <p:nvPr>
            <p:ph idx="2" type="subTitle"/>
          </p:nvPr>
        </p:nvSpPr>
        <p:spPr>
          <a:xfrm>
            <a:off x="2030402" y="2633521"/>
            <a:ext cx="3855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8" name="Google Shape;318;p25"/>
          <p:cNvSpPr txBox="1"/>
          <p:nvPr>
            <p:ph idx="3" type="subTitle"/>
          </p:nvPr>
        </p:nvSpPr>
        <p:spPr>
          <a:xfrm>
            <a:off x="2030402" y="3704968"/>
            <a:ext cx="3855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9" name="Google Shape;319;p25"/>
          <p:cNvSpPr txBox="1"/>
          <p:nvPr>
            <p:ph idx="4" type="title"/>
          </p:nvPr>
        </p:nvSpPr>
        <p:spPr>
          <a:xfrm>
            <a:off x="2030402" y="1348631"/>
            <a:ext cx="3861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0" name="Google Shape;320;p25"/>
          <p:cNvSpPr txBox="1"/>
          <p:nvPr>
            <p:ph idx="5" type="title"/>
          </p:nvPr>
        </p:nvSpPr>
        <p:spPr>
          <a:xfrm>
            <a:off x="2030402" y="2418581"/>
            <a:ext cx="3861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1" name="Google Shape;321;p25"/>
          <p:cNvSpPr txBox="1"/>
          <p:nvPr>
            <p:ph idx="6" type="title"/>
          </p:nvPr>
        </p:nvSpPr>
        <p:spPr>
          <a:xfrm>
            <a:off x="2030402" y="3491525"/>
            <a:ext cx="3861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2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2" name="Google Shape;322;p25"/>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8729475" y="23356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6794100" y="1383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8206838" y="46377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8377250" y="37453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110588" y="1351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281000" y="459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2" name="Shape 332"/>
        <p:cNvGrpSpPr/>
        <p:nvPr/>
      </p:nvGrpSpPr>
      <p:grpSpPr>
        <a:xfrm>
          <a:off x="0" y="0"/>
          <a:ext cx="0" cy="0"/>
          <a:chOff x="0" y="0"/>
          <a:chExt cx="0" cy="0"/>
        </a:xfrm>
      </p:grpSpPr>
      <p:sp>
        <p:nvSpPr>
          <p:cNvPr id="333" name="Google Shape;333;p26"/>
          <p:cNvSpPr txBox="1"/>
          <p:nvPr>
            <p:ph type="title"/>
          </p:nvPr>
        </p:nvSpPr>
        <p:spPr>
          <a:xfrm>
            <a:off x="2289578" y="155226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4" name="Google Shape;334;p26"/>
          <p:cNvSpPr txBox="1"/>
          <p:nvPr>
            <p:ph idx="1" type="subTitle"/>
          </p:nvPr>
        </p:nvSpPr>
        <p:spPr>
          <a:xfrm>
            <a:off x="2289578" y="1763686"/>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6"/>
          <p:cNvSpPr txBox="1"/>
          <p:nvPr>
            <p:ph idx="2" type="title"/>
          </p:nvPr>
        </p:nvSpPr>
        <p:spPr>
          <a:xfrm>
            <a:off x="5645459" y="1552266"/>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6" name="Google Shape;336;p26"/>
          <p:cNvSpPr txBox="1"/>
          <p:nvPr>
            <p:ph idx="3" type="subTitle"/>
          </p:nvPr>
        </p:nvSpPr>
        <p:spPr>
          <a:xfrm>
            <a:off x="5645459" y="1763686"/>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6"/>
          <p:cNvSpPr txBox="1"/>
          <p:nvPr>
            <p:ph idx="4" type="title"/>
          </p:nvPr>
        </p:nvSpPr>
        <p:spPr>
          <a:xfrm>
            <a:off x="2289578" y="3077518"/>
            <a:ext cx="1975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26"/>
          <p:cNvSpPr txBox="1"/>
          <p:nvPr>
            <p:ph idx="5" type="subTitle"/>
          </p:nvPr>
        </p:nvSpPr>
        <p:spPr>
          <a:xfrm>
            <a:off x="2289578" y="3288938"/>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6"/>
          <p:cNvSpPr txBox="1"/>
          <p:nvPr>
            <p:ph idx="6" type="title"/>
          </p:nvPr>
        </p:nvSpPr>
        <p:spPr>
          <a:xfrm>
            <a:off x="5645459" y="3077518"/>
            <a:ext cx="19782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0" name="Google Shape;340;p26"/>
          <p:cNvSpPr txBox="1"/>
          <p:nvPr>
            <p:ph idx="7" type="subTitle"/>
          </p:nvPr>
        </p:nvSpPr>
        <p:spPr>
          <a:xfrm>
            <a:off x="5645459" y="3288938"/>
            <a:ext cx="19782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6"/>
          <p:cNvSpPr txBox="1"/>
          <p:nvPr>
            <p:ph idx="8"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2" name="Google Shape;342;p26"/>
          <p:cNvSpPr/>
          <p:nvPr/>
        </p:nvSpPr>
        <p:spPr>
          <a:xfrm flipH="1" rot="10800000">
            <a:off x="7448588" y="-244484"/>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rot="10800000">
            <a:off x="7620613" y="31838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rot="10800000">
            <a:off x="8781763" y="1257735"/>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rot="10800000">
            <a:off x="-115750"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flipH="1">
            <a:off x="2670700" y="47208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flipH="1">
            <a:off x="0" y="35545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7801601" y="4158299"/>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5400000">
            <a:off x="8347988" y="4328813"/>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10588" y="10468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281000" y="1543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352" name="Shape 352"/>
        <p:cNvGrpSpPr/>
        <p:nvPr/>
      </p:nvGrpSpPr>
      <p:grpSpPr>
        <a:xfrm>
          <a:off x="0" y="0"/>
          <a:ext cx="0" cy="0"/>
          <a:chOff x="0" y="0"/>
          <a:chExt cx="0" cy="0"/>
        </a:xfrm>
      </p:grpSpPr>
      <p:sp>
        <p:nvSpPr>
          <p:cNvPr id="353" name="Google Shape;353;p27"/>
          <p:cNvSpPr txBox="1"/>
          <p:nvPr>
            <p:ph type="title"/>
          </p:nvPr>
        </p:nvSpPr>
        <p:spPr>
          <a:xfrm>
            <a:off x="2119715" y="2048072"/>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4" name="Google Shape;354;p27"/>
          <p:cNvSpPr txBox="1"/>
          <p:nvPr>
            <p:ph idx="1" type="subTitle"/>
          </p:nvPr>
        </p:nvSpPr>
        <p:spPr>
          <a:xfrm>
            <a:off x="2119715" y="2278080"/>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7"/>
          <p:cNvSpPr txBox="1"/>
          <p:nvPr>
            <p:ph idx="2" type="title"/>
          </p:nvPr>
        </p:nvSpPr>
        <p:spPr>
          <a:xfrm>
            <a:off x="4920385" y="2048072"/>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27"/>
          <p:cNvSpPr txBox="1"/>
          <p:nvPr>
            <p:ph idx="3" type="subTitle"/>
          </p:nvPr>
        </p:nvSpPr>
        <p:spPr>
          <a:xfrm>
            <a:off x="4920385" y="2278080"/>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7"/>
          <p:cNvSpPr txBox="1"/>
          <p:nvPr>
            <p:ph idx="4" type="title"/>
          </p:nvPr>
        </p:nvSpPr>
        <p:spPr>
          <a:xfrm>
            <a:off x="721491" y="3878118"/>
            <a:ext cx="2100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8" name="Google Shape;358;p27"/>
          <p:cNvSpPr txBox="1"/>
          <p:nvPr>
            <p:ph idx="5" type="subTitle"/>
          </p:nvPr>
        </p:nvSpPr>
        <p:spPr>
          <a:xfrm>
            <a:off x="719991" y="4108126"/>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7"/>
          <p:cNvSpPr txBox="1"/>
          <p:nvPr>
            <p:ph idx="6" type="title"/>
          </p:nvPr>
        </p:nvSpPr>
        <p:spPr>
          <a:xfrm>
            <a:off x="3519569" y="3878118"/>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0" name="Google Shape;360;p27"/>
          <p:cNvSpPr txBox="1"/>
          <p:nvPr>
            <p:ph idx="7" type="subTitle"/>
          </p:nvPr>
        </p:nvSpPr>
        <p:spPr>
          <a:xfrm>
            <a:off x="3520050" y="4108126"/>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27"/>
          <p:cNvSpPr txBox="1"/>
          <p:nvPr>
            <p:ph idx="8"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2" name="Google Shape;362;p27"/>
          <p:cNvSpPr txBox="1"/>
          <p:nvPr>
            <p:ph idx="9" type="title"/>
          </p:nvPr>
        </p:nvSpPr>
        <p:spPr>
          <a:xfrm>
            <a:off x="6320109" y="3878118"/>
            <a:ext cx="21039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 name="Google Shape;363;p27"/>
          <p:cNvSpPr txBox="1"/>
          <p:nvPr>
            <p:ph idx="13" type="subTitle"/>
          </p:nvPr>
        </p:nvSpPr>
        <p:spPr>
          <a:xfrm>
            <a:off x="6320109" y="4108126"/>
            <a:ext cx="2103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27"/>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rot="10800000">
            <a:off x="-83887" y="-9134"/>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flipH="1" rot="10800000">
            <a:off x="1372700" y="55373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flipH="1" rot="10800000">
            <a:off x="-115750" y="1493085"/>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8262950" y="3657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flipH="1" rot="10800000">
            <a:off x="196313" y="518150"/>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flipH="1" rot="10800000">
            <a:off x="366725" y="1064638"/>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8092538" y="12582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4" name="Shape 374"/>
        <p:cNvGrpSpPr/>
        <p:nvPr/>
      </p:nvGrpSpPr>
      <p:grpSpPr>
        <a:xfrm>
          <a:off x="0" y="0"/>
          <a:ext cx="0" cy="0"/>
          <a:chOff x="0" y="0"/>
          <a:chExt cx="0" cy="0"/>
        </a:xfrm>
      </p:grpSpPr>
      <p:sp>
        <p:nvSpPr>
          <p:cNvPr id="375" name="Google Shape;375;p28"/>
          <p:cNvSpPr txBox="1"/>
          <p:nvPr>
            <p:ph type="title"/>
          </p:nvPr>
        </p:nvSpPr>
        <p:spPr>
          <a:xfrm>
            <a:off x="2259472" y="1298980"/>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8"/>
          <p:cNvSpPr txBox="1"/>
          <p:nvPr>
            <p:ph idx="1" type="subTitle"/>
          </p:nvPr>
        </p:nvSpPr>
        <p:spPr>
          <a:xfrm>
            <a:off x="2259472" y="150801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 name="Google Shape;377;p28"/>
          <p:cNvSpPr txBox="1"/>
          <p:nvPr>
            <p:ph idx="2" type="title"/>
          </p:nvPr>
        </p:nvSpPr>
        <p:spPr>
          <a:xfrm>
            <a:off x="5811147" y="1298980"/>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8"/>
          <p:cNvSpPr txBox="1"/>
          <p:nvPr>
            <p:ph idx="3" type="subTitle"/>
          </p:nvPr>
        </p:nvSpPr>
        <p:spPr>
          <a:xfrm>
            <a:off x="5811147" y="1508019"/>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8"/>
          <p:cNvSpPr txBox="1"/>
          <p:nvPr>
            <p:ph idx="4" type="title"/>
          </p:nvPr>
        </p:nvSpPr>
        <p:spPr>
          <a:xfrm>
            <a:off x="2259472" y="2474932"/>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0" name="Google Shape;380;p28"/>
          <p:cNvSpPr txBox="1"/>
          <p:nvPr>
            <p:ph idx="5" type="subTitle"/>
          </p:nvPr>
        </p:nvSpPr>
        <p:spPr>
          <a:xfrm>
            <a:off x="2259472" y="2683970"/>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1" name="Google Shape;381;p28"/>
          <p:cNvSpPr txBox="1"/>
          <p:nvPr>
            <p:ph idx="6" type="title"/>
          </p:nvPr>
        </p:nvSpPr>
        <p:spPr>
          <a:xfrm>
            <a:off x="5811147" y="2474932"/>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2" name="Google Shape;382;p28"/>
          <p:cNvSpPr txBox="1"/>
          <p:nvPr>
            <p:ph idx="7" type="subTitle"/>
          </p:nvPr>
        </p:nvSpPr>
        <p:spPr>
          <a:xfrm>
            <a:off x="5811147" y="2683970"/>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28"/>
          <p:cNvSpPr txBox="1"/>
          <p:nvPr>
            <p:ph idx="8" type="title"/>
          </p:nvPr>
        </p:nvSpPr>
        <p:spPr>
          <a:xfrm>
            <a:off x="5811147" y="3650884"/>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4" name="Google Shape;384;p28"/>
          <p:cNvSpPr txBox="1"/>
          <p:nvPr>
            <p:ph idx="9" type="subTitle"/>
          </p:nvPr>
        </p:nvSpPr>
        <p:spPr>
          <a:xfrm>
            <a:off x="5811147" y="3859922"/>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28"/>
          <p:cNvSpPr txBox="1"/>
          <p:nvPr>
            <p:ph idx="13" type="title"/>
          </p:nvPr>
        </p:nvSpPr>
        <p:spPr>
          <a:xfrm>
            <a:off x="2259472" y="3650884"/>
            <a:ext cx="1986000" cy="36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6" name="Google Shape;386;p28"/>
          <p:cNvSpPr txBox="1"/>
          <p:nvPr>
            <p:ph idx="14" type="subTitle"/>
          </p:nvPr>
        </p:nvSpPr>
        <p:spPr>
          <a:xfrm>
            <a:off x="2259472" y="3859922"/>
            <a:ext cx="198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28"/>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8" name="Google Shape;388;p28"/>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7569750" y="4625866"/>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8612400" y="35679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1801950" y="478349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8261538" y="9801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8431950" y="877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224888" y="1738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72488" y="8120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398" name="Shape 398"/>
        <p:cNvGrpSpPr/>
        <p:nvPr/>
      </p:nvGrpSpPr>
      <p:grpSpPr>
        <a:xfrm>
          <a:off x="0" y="0"/>
          <a:ext cx="0" cy="0"/>
          <a:chOff x="0" y="0"/>
          <a:chExt cx="0" cy="0"/>
        </a:xfrm>
      </p:grpSpPr>
      <p:sp>
        <p:nvSpPr>
          <p:cNvPr id="399" name="Google Shape;399;p29"/>
          <p:cNvSpPr txBox="1"/>
          <p:nvPr>
            <p:ph type="title"/>
          </p:nvPr>
        </p:nvSpPr>
        <p:spPr>
          <a:xfrm>
            <a:off x="718637" y="1929821"/>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 name="Google Shape;400;p29"/>
          <p:cNvSpPr txBox="1"/>
          <p:nvPr>
            <p:ph idx="1" type="subTitle"/>
          </p:nvPr>
        </p:nvSpPr>
        <p:spPr>
          <a:xfrm>
            <a:off x="718637" y="215953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29"/>
          <p:cNvSpPr txBox="1"/>
          <p:nvPr>
            <p:ph idx="2" type="title"/>
          </p:nvPr>
        </p:nvSpPr>
        <p:spPr>
          <a:xfrm>
            <a:off x="3579000" y="1929821"/>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29"/>
          <p:cNvSpPr txBox="1"/>
          <p:nvPr>
            <p:ph idx="3" type="subTitle"/>
          </p:nvPr>
        </p:nvSpPr>
        <p:spPr>
          <a:xfrm>
            <a:off x="3579000" y="215953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3" name="Google Shape;403;p29"/>
          <p:cNvSpPr txBox="1"/>
          <p:nvPr>
            <p:ph idx="4" type="title"/>
          </p:nvPr>
        </p:nvSpPr>
        <p:spPr>
          <a:xfrm>
            <a:off x="718637" y="3638539"/>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29"/>
          <p:cNvSpPr txBox="1"/>
          <p:nvPr>
            <p:ph idx="5" type="subTitle"/>
          </p:nvPr>
        </p:nvSpPr>
        <p:spPr>
          <a:xfrm>
            <a:off x="718637" y="3868975"/>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29"/>
          <p:cNvSpPr txBox="1"/>
          <p:nvPr>
            <p:ph idx="6" type="title"/>
          </p:nvPr>
        </p:nvSpPr>
        <p:spPr>
          <a:xfrm>
            <a:off x="3579000" y="3638539"/>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29"/>
          <p:cNvSpPr txBox="1"/>
          <p:nvPr>
            <p:ph idx="7" type="subTitle"/>
          </p:nvPr>
        </p:nvSpPr>
        <p:spPr>
          <a:xfrm>
            <a:off x="3579000" y="3868975"/>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29"/>
          <p:cNvSpPr txBox="1"/>
          <p:nvPr>
            <p:ph idx="8" type="title"/>
          </p:nvPr>
        </p:nvSpPr>
        <p:spPr>
          <a:xfrm>
            <a:off x="6439363" y="1929821"/>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29"/>
          <p:cNvSpPr txBox="1"/>
          <p:nvPr>
            <p:ph idx="9" type="subTitle"/>
          </p:nvPr>
        </p:nvSpPr>
        <p:spPr>
          <a:xfrm>
            <a:off x="6439363" y="2159530"/>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9" name="Google Shape;409;p29"/>
          <p:cNvSpPr txBox="1"/>
          <p:nvPr>
            <p:ph idx="13" type="title"/>
          </p:nvPr>
        </p:nvSpPr>
        <p:spPr>
          <a:xfrm>
            <a:off x="6439363" y="3638539"/>
            <a:ext cx="19860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29"/>
          <p:cNvSpPr txBox="1"/>
          <p:nvPr>
            <p:ph idx="14" type="subTitle"/>
          </p:nvPr>
        </p:nvSpPr>
        <p:spPr>
          <a:xfrm>
            <a:off x="6439363" y="3868975"/>
            <a:ext cx="1986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1" name="Google Shape;411;p29"/>
          <p:cNvSpPr txBox="1"/>
          <p:nvPr>
            <p:ph idx="15"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2" name="Google Shape;412;p29"/>
          <p:cNvSpPr/>
          <p:nvPr/>
        </p:nvSpPr>
        <p:spPr>
          <a:xfrm flipH="1">
            <a:off x="7510450" y="-6637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8680050" y="16442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8501075" y="42436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8674163" y="3503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206638" y="44948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44713" y="38689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19" name="Shape 419"/>
        <p:cNvGrpSpPr/>
        <p:nvPr/>
      </p:nvGrpSpPr>
      <p:grpSpPr>
        <a:xfrm>
          <a:off x="0" y="0"/>
          <a:ext cx="0" cy="0"/>
          <a:chOff x="0" y="0"/>
          <a:chExt cx="0" cy="0"/>
        </a:xfrm>
      </p:grpSpPr>
      <p:sp>
        <p:nvSpPr>
          <p:cNvPr id="420" name="Google Shape;420;p30"/>
          <p:cNvSpPr txBox="1"/>
          <p:nvPr>
            <p:ph hasCustomPrompt="1" type="title"/>
          </p:nvPr>
        </p:nvSpPr>
        <p:spPr>
          <a:xfrm>
            <a:off x="1283931" y="736925"/>
            <a:ext cx="3750000" cy="64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1" name="Google Shape;421;p30"/>
          <p:cNvSpPr txBox="1"/>
          <p:nvPr>
            <p:ph idx="1" type="subTitle"/>
          </p:nvPr>
        </p:nvSpPr>
        <p:spPr>
          <a:xfrm>
            <a:off x="1283931" y="1379254"/>
            <a:ext cx="3750000" cy="36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22" name="Google Shape;422;p30"/>
          <p:cNvSpPr txBox="1"/>
          <p:nvPr>
            <p:ph hasCustomPrompt="1" idx="2" type="title"/>
          </p:nvPr>
        </p:nvSpPr>
        <p:spPr>
          <a:xfrm>
            <a:off x="1283931" y="2105362"/>
            <a:ext cx="3750000" cy="64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3" name="Google Shape;423;p30"/>
          <p:cNvSpPr txBox="1"/>
          <p:nvPr>
            <p:ph idx="3" type="subTitle"/>
          </p:nvPr>
        </p:nvSpPr>
        <p:spPr>
          <a:xfrm>
            <a:off x="1283931" y="2751025"/>
            <a:ext cx="3750000" cy="36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24" name="Google Shape;424;p30"/>
          <p:cNvSpPr txBox="1"/>
          <p:nvPr>
            <p:ph hasCustomPrompt="1" idx="4" type="title"/>
          </p:nvPr>
        </p:nvSpPr>
        <p:spPr>
          <a:xfrm>
            <a:off x="1283931" y="3473798"/>
            <a:ext cx="3750000" cy="64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5" name="Google Shape;425;p30"/>
          <p:cNvSpPr txBox="1"/>
          <p:nvPr>
            <p:ph idx="5" type="subTitle"/>
          </p:nvPr>
        </p:nvSpPr>
        <p:spPr>
          <a:xfrm>
            <a:off x="1283931" y="4117075"/>
            <a:ext cx="3750000" cy="36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26" name="Google Shape;426;p30"/>
          <p:cNvSpPr/>
          <p:nvPr/>
        </p:nvSpPr>
        <p:spPr>
          <a:xfrm rot="10800000">
            <a:off x="7243075" y="29583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flipH="1" rot="10800000">
            <a:off x="8481150" y="2360148"/>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flipH="1" rot="10800000">
            <a:off x="7965000" y="4037796"/>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rot="10800000">
            <a:off x="-272937" y="-76209"/>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flipH="1" rot="10800000">
            <a:off x="1183650" y="48665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flipH="1" rot="10800000">
            <a:off x="-304800" y="1426010"/>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flipH="1">
            <a:off x="693861" y="4563334"/>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flipH="1">
            <a:off x="177263" y="3670863"/>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8130638" y="10135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8301050" y="1211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4"/>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43" name="Google Shape;43;p4"/>
          <p:cNvSpPr txBox="1"/>
          <p:nvPr>
            <p:ph idx="1" type="body"/>
          </p:nvPr>
        </p:nvSpPr>
        <p:spPr>
          <a:xfrm>
            <a:off x="716900" y="975649"/>
            <a:ext cx="7704000" cy="3657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44" name="Google Shape;44;p4"/>
          <p:cNvSpPr/>
          <p:nvPr/>
        </p:nvSpPr>
        <p:spPr>
          <a:xfrm>
            <a:off x="0" y="0"/>
            <a:ext cx="1472641" cy="170697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838894" y="3979575"/>
            <a:ext cx="1305182" cy="1163985"/>
          </a:xfrm>
          <a:custGeom>
            <a:rect b="b" l="l" r="r" t="t"/>
            <a:pathLst>
              <a:path extrusionOk="0" h="79807" w="89488">
                <a:moveTo>
                  <a:pt x="78012" y="1"/>
                </a:moveTo>
                <a:lnTo>
                  <a:pt x="76218" y="71"/>
                </a:lnTo>
                <a:lnTo>
                  <a:pt x="74353" y="189"/>
                </a:lnTo>
                <a:lnTo>
                  <a:pt x="73385" y="260"/>
                </a:lnTo>
                <a:lnTo>
                  <a:pt x="72393" y="355"/>
                </a:lnTo>
                <a:lnTo>
                  <a:pt x="71378" y="473"/>
                </a:lnTo>
                <a:lnTo>
                  <a:pt x="70339" y="591"/>
                </a:lnTo>
                <a:lnTo>
                  <a:pt x="69300" y="756"/>
                </a:lnTo>
                <a:lnTo>
                  <a:pt x="68237" y="921"/>
                </a:lnTo>
                <a:lnTo>
                  <a:pt x="67175" y="1110"/>
                </a:lnTo>
                <a:lnTo>
                  <a:pt x="66065" y="1299"/>
                </a:lnTo>
                <a:lnTo>
                  <a:pt x="64979" y="1535"/>
                </a:lnTo>
                <a:lnTo>
                  <a:pt x="63846" y="1795"/>
                </a:lnTo>
                <a:lnTo>
                  <a:pt x="62712" y="2055"/>
                </a:lnTo>
                <a:lnTo>
                  <a:pt x="61579" y="2362"/>
                </a:lnTo>
                <a:lnTo>
                  <a:pt x="60422" y="2692"/>
                </a:lnTo>
                <a:lnTo>
                  <a:pt x="59265" y="3046"/>
                </a:lnTo>
                <a:lnTo>
                  <a:pt x="58108" y="3424"/>
                </a:lnTo>
                <a:lnTo>
                  <a:pt x="56928" y="3826"/>
                </a:lnTo>
                <a:lnTo>
                  <a:pt x="55747" y="4251"/>
                </a:lnTo>
                <a:lnTo>
                  <a:pt x="54566" y="4723"/>
                </a:lnTo>
                <a:lnTo>
                  <a:pt x="53386" y="5219"/>
                </a:lnTo>
                <a:lnTo>
                  <a:pt x="52182" y="5762"/>
                </a:lnTo>
                <a:lnTo>
                  <a:pt x="50978" y="6305"/>
                </a:lnTo>
                <a:lnTo>
                  <a:pt x="49797" y="6895"/>
                </a:lnTo>
                <a:lnTo>
                  <a:pt x="48593" y="7533"/>
                </a:lnTo>
                <a:lnTo>
                  <a:pt x="47389" y="8194"/>
                </a:lnTo>
                <a:lnTo>
                  <a:pt x="46208" y="8902"/>
                </a:lnTo>
                <a:lnTo>
                  <a:pt x="45004" y="9634"/>
                </a:lnTo>
                <a:lnTo>
                  <a:pt x="43823" y="10389"/>
                </a:lnTo>
                <a:lnTo>
                  <a:pt x="42619" y="11216"/>
                </a:lnTo>
                <a:lnTo>
                  <a:pt x="41439" y="12066"/>
                </a:lnTo>
                <a:lnTo>
                  <a:pt x="40282" y="12939"/>
                </a:lnTo>
                <a:lnTo>
                  <a:pt x="39101" y="13884"/>
                </a:lnTo>
                <a:lnTo>
                  <a:pt x="37944" y="14852"/>
                </a:lnTo>
                <a:lnTo>
                  <a:pt x="36787" y="15867"/>
                </a:lnTo>
                <a:lnTo>
                  <a:pt x="35654" y="16930"/>
                </a:lnTo>
                <a:lnTo>
                  <a:pt x="34521" y="18040"/>
                </a:lnTo>
                <a:lnTo>
                  <a:pt x="33387" y="19196"/>
                </a:lnTo>
                <a:lnTo>
                  <a:pt x="32396" y="20259"/>
                </a:lnTo>
                <a:lnTo>
                  <a:pt x="31427" y="21321"/>
                </a:lnTo>
                <a:lnTo>
                  <a:pt x="30507" y="22384"/>
                </a:lnTo>
                <a:lnTo>
                  <a:pt x="29609" y="23399"/>
                </a:lnTo>
                <a:lnTo>
                  <a:pt x="28759" y="24415"/>
                </a:lnTo>
                <a:lnTo>
                  <a:pt x="27933" y="25430"/>
                </a:lnTo>
                <a:lnTo>
                  <a:pt x="27154" y="26422"/>
                </a:lnTo>
                <a:lnTo>
                  <a:pt x="26422" y="27413"/>
                </a:lnTo>
                <a:lnTo>
                  <a:pt x="25690" y="28381"/>
                </a:lnTo>
                <a:lnTo>
                  <a:pt x="25005" y="29326"/>
                </a:lnTo>
                <a:lnTo>
                  <a:pt x="24368" y="30270"/>
                </a:lnTo>
                <a:lnTo>
                  <a:pt x="23730" y="31215"/>
                </a:lnTo>
                <a:lnTo>
                  <a:pt x="23140" y="32135"/>
                </a:lnTo>
                <a:lnTo>
                  <a:pt x="22573" y="33056"/>
                </a:lnTo>
                <a:lnTo>
                  <a:pt x="22007" y="33977"/>
                </a:lnTo>
                <a:lnTo>
                  <a:pt x="21487" y="34874"/>
                </a:lnTo>
                <a:lnTo>
                  <a:pt x="20991" y="35772"/>
                </a:lnTo>
                <a:lnTo>
                  <a:pt x="20519" y="36669"/>
                </a:lnTo>
                <a:lnTo>
                  <a:pt x="20047" y="37542"/>
                </a:lnTo>
                <a:lnTo>
                  <a:pt x="19622" y="38416"/>
                </a:lnTo>
                <a:lnTo>
                  <a:pt x="18795" y="40163"/>
                </a:lnTo>
                <a:lnTo>
                  <a:pt x="18016" y="41887"/>
                </a:lnTo>
                <a:lnTo>
                  <a:pt x="17284" y="43611"/>
                </a:lnTo>
                <a:lnTo>
                  <a:pt x="16623" y="45311"/>
                </a:lnTo>
                <a:lnTo>
                  <a:pt x="15962" y="47011"/>
                </a:lnTo>
                <a:lnTo>
                  <a:pt x="15348" y="48734"/>
                </a:lnTo>
                <a:lnTo>
                  <a:pt x="14097" y="52158"/>
                </a:lnTo>
                <a:lnTo>
                  <a:pt x="12845" y="55652"/>
                </a:lnTo>
                <a:lnTo>
                  <a:pt x="12161" y="57423"/>
                </a:lnTo>
                <a:lnTo>
                  <a:pt x="11452" y="59241"/>
                </a:lnTo>
                <a:lnTo>
                  <a:pt x="10697" y="61083"/>
                </a:lnTo>
                <a:lnTo>
                  <a:pt x="9870" y="62948"/>
                </a:lnTo>
                <a:lnTo>
                  <a:pt x="8973" y="64861"/>
                </a:lnTo>
                <a:lnTo>
                  <a:pt x="8005" y="66844"/>
                </a:lnTo>
                <a:lnTo>
                  <a:pt x="7486" y="67836"/>
                </a:lnTo>
                <a:lnTo>
                  <a:pt x="6966" y="68851"/>
                </a:lnTo>
                <a:lnTo>
                  <a:pt x="6400" y="69866"/>
                </a:lnTo>
                <a:lnTo>
                  <a:pt x="5809" y="70905"/>
                </a:lnTo>
                <a:lnTo>
                  <a:pt x="5195" y="71968"/>
                </a:lnTo>
                <a:lnTo>
                  <a:pt x="4534" y="73030"/>
                </a:lnTo>
                <a:lnTo>
                  <a:pt x="3873" y="74116"/>
                </a:lnTo>
                <a:lnTo>
                  <a:pt x="3165" y="75226"/>
                </a:lnTo>
                <a:lnTo>
                  <a:pt x="2433" y="76336"/>
                </a:lnTo>
                <a:lnTo>
                  <a:pt x="1654" y="77493"/>
                </a:lnTo>
                <a:lnTo>
                  <a:pt x="851" y="78626"/>
                </a:lnTo>
                <a:lnTo>
                  <a:pt x="1" y="79807"/>
                </a:lnTo>
                <a:lnTo>
                  <a:pt x="89487" y="79807"/>
                </a:lnTo>
                <a:lnTo>
                  <a:pt x="89487" y="780"/>
                </a:lnTo>
                <a:lnTo>
                  <a:pt x="89110" y="709"/>
                </a:lnTo>
                <a:lnTo>
                  <a:pt x="88047" y="544"/>
                </a:lnTo>
                <a:lnTo>
                  <a:pt x="87268" y="449"/>
                </a:lnTo>
                <a:lnTo>
                  <a:pt x="86347" y="331"/>
                </a:lnTo>
                <a:lnTo>
                  <a:pt x="85285" y="237"/>
                </a:lnTo>
                <a:lnTo>
                  <a:pt x="84057" y="142"/>
                </a:lnTo>
                <a:lnTo>
                  <a:pt x="82735" y="71"/>
                </a:lnTo>
                <a:lnTo>
                  <a:pt x="812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261375" y="30320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792975" y="36269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38750" y="19805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92850" y="25754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390050" y="3258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57813" y="37330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157825" y="42810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654513" y="13413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36" name="Shape 436"/>
        <p:cNvGrpSpPr/>
        <p:nvPr/>
      </p:nvGrpSpPr>
      <p:grpSpPr>
        <a:xfrm>
          <a:off x="0" y="0"/>
          <a:ext cx="0" cy="0"/>
          <a:chOff x="0" y="0"/>
          <a:chExt cx="0" cy="0"/>
        </a:xfrm>
      </p:grpSpPr>
      <p:sp>
        <p:nvSpPr>
          <p:cNvPr id="437" name="Google Shape;437;p31"/>
          <p:cNvSpPr txBox="1"/>
          <p:nvPr>
            <p:ph type="title"/>
          </p:nvPr>
        </p:nvSpPr>
        <p:spPr>
          <a:xfrm>
            <a:off x="1633349" y="2825625"/>
            <a:ext cx="26304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31"/>
          <p:cNvSpPr txBox="1"/>
          <p:nvPr>
            <p:ph idx="2" type="title"/>
          </p:nvPr>
        </p:nvSpPr>
        <p:spPr>
          <a:xfrm>
            <a:off x="4880251" y="2825625"/>
            <a:ext cx="26304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9" name="Google Shape;439;p31"/>
          <p:cNvSpPr txBox="1"/>
          <p:nvPr>
            <p:ph hasCustomPrompt="1" idx="3" type="title"/>
          </p:nvPr>
        </p:nvSpPr>
        <p:spPr>
          <a:xfrm>
            <a:off x="2262749" y="164508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0" name="Google Shape;440;p31"/>
          <p:cNvSpPr txBox="1"/>
          <p:nvPr>
            <p:ph idx="1" type="subTitle"/>
          </p:nvPr>
        </p:nvSpPr>
        <p:spPr>
          <a:xfrm>
            <a:off x="1634249" y="3039929"/>
            <a:ext cx="2628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1" name="Google Shape;441;p31"/>
          <p:cNvSpPr txBox="1"/>
          <p:nvPr>
            <p:ph hasCustomPrompt="1" idx="4" type="title"/>
          </p:nvPr>
        </p:nvSpPr>
        <p:spPr>
          <a:xfrm>
            <a:off x="5509651" y="164508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2" name="Google Shape;442;p31"/>
          <p:cNvSpPr txBox="1"/>
          <p:nvPr>
            <p:ph idx="5" type="subTitle"/>
          </p:nvPr>
        </p:nvSpPr>
        <p:spPr>
          <a:xfrm>
            <a:off x="4881151" y="3039929"/>
            <a:ext cx="26286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3" name="Google Shape;443;p31"/>
          <p:cNvSpPr txBox="1"/>
          <p:nvPr>
            <p:ph idx="6"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44" name="Google Shape;444;p31"/>
          <p:cNvSpPr/>
          <p:nvPr/>
        </p:nvSpPr>
        <p:spPr>
          <a:xfrm flipH="1">
            <a:off x="-139612" y="-7637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632663" y="-7637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rot="-899748">
            <a:off x="8304320" y="2184366"/>
            <a:ext cx="365836" cy="36562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rot="-899967">
            <a:off x="8276822" y="1227488"/>
            <a:ext cx="712047" cy="711631"/>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rot="5400000">
            <a:off x="132201" y="4047537"/>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rot="5400000">
            <a:off x="678588" y="42180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50" name="Shape 450"/>
        <p:cNvGrpSpPr/>
        <p:nvPr/>
      </p:nvGrpSpPr>
      <p:grpSpPr>
        <a:xfrm>
          <a:off x="0" y="0"/>
          <a:ext cx="0" cy="0"/>
          <a:chOff x="0" y="0"/>
          <a:chExt cx="0" cy="0"/>
        </a:xfrm>
      </p:grpSpPr>
      <p:sp>
        <p:nvSpPr>
          <p:cNvPr id="451" name="Google Shape;451;p32"/>
          <p:cNvSpPr txBox="1"/>
          <p:nvPr>
            <p:ph type="title"/>
          </p:nvPr>
        </p:nvSpPr>
        <p:spPr>
          <a:xfrm>
            <a:off x="3471450" y="576044"/>
            <a:ext cx="4947900" cy="10974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2" name="Google Shape;452;p32"/>
          <p:cNvSpPr txBox="1"/>
          <p:nvPr>
            <p:ph idx="1" type="subTitle"/>
          </p:nvPr>
        </p:nvSpPr>
        <p:spPr>
          <a:xfrm>
            <a:off x="3467850" y="1674589"/>
            <a:ext cx="4951500" cy="91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32"/>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txBox="1"/>
          <p:nvPr/>
        </p:nvSpPr>
        <p:spPr>
          <a:xfrm>
            <a:off x="4362450" y="3686600"/>
            <a:ext cx="4056900" cy="640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Hind"/>
                <a:ea typeface="Hind"/>
                <a:cs typeface="Hind"/>
                <a:sym typeface="Hind"/>
              </a:rPr>
              <a:t>CREDITS: This presentation template was created by </a:t>
            </a:r>
            <a:r>
              <a:rPr b="1" lang="en" sz="1200">
                <a:solidFill>
                  <a:schemeClr val="lt1"/>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lt1"/>
                </a:solidFill>
                <a:latin typeface="Hind"/>
                <a:ea typeface="Hind"/>
                <a:cs typeface="Hind"/>
                <a:sym typeface="Hind"/>
              </a:rPr>
              <a:t>, including icons by </a:t>
            </a:r>
            <a:r>
              <a:rPr b="1" lang="en" sz="1200">
                <a:solidFill>
                  <a:schemeClr val="lt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lt1"/>
                </a:solidFill>
                <a:latin typeface="Hind"/>
                <a:ea typeface="Hind"/>
                <a:cs typeface="Hind"/>
                <a:sym typeface="Hind"/>
              </a:rPr>
              <a:t> and </a:t>
            </a:r>
            <a:r>
              <a:rPr lang="en" sz="1200">
                <a:solidFill>
                  <a:schemeClr val="lt1"/>
                </a:solidFill>
                <a:latin typeface="Hind"/>
                <a:ea typeface="Hind"/>
                <a:cs typeface="Hind"/>
                <a:sym typeface="Hind"/>
              </a:rPr>
              <a:t>infographics &amp; images by </a:t>
            </a:r>
            <a:r>
              <a:rPr b="1" lang="en" sz="1200">
                <a:solidFill>
                  <a:schemeClr val="lt1"/>
                </a:solidFill>
                <a:uFill>
                  <a:noFill/>
                </a:uFill>
                <a:latin typeface="Hind"/>
                <a:ea typeface="Hind"/>
                <a:cs typeface="Hind"/>
                <a:sym typeface="Hind"/>
                <a:hlinkClick r:id="rId4">
                  <a:extLst>
                    <a:ext uri="{A12FA001-AC4F-418D-AE19-62706E023703}">
                      <ahyp:hlinkClr val="tx"/>
                    </a:ext>
                  </a:extLst>
                </a:hlinkClick>
              </a:rPr>
              <a:t>Freepik</a:t>
            </a:r>
            <a:endParaRPr b="1" sz="1200">
              <a:solidFill>
                <a:schemeClr val="lt1"/>
              </a:solidFill>
              <a:latin typeface="Hind"/>
              <a:ea typeface="Hind"/>
              <a:cs typeface="Hind"/>
              <a:sym typeface="Hind"/>
            </a:endParaRPr>
          </a:p>
        </p:txBody>
      </p:sp>
      <p:sp>
        <p:nvSpPr>
          <p:cNvPr id="458" name="Google Shape;458;p32"/>
          <p:cNvSpPr/>
          <p:nvPr/>
        </p:nvSpPr>
        <p:spPr>
          <a:xfrm>
            <a:off x="442400" y="3544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9025463" y="44853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8806400" y="33078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271988" y="12468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62" name="Shape 462"/>
        <p:cNvGrpSpPr/>
        <p:nvPr/>
      </p:nvGrpSpPr>
      <p:grpSpPr>
        <a:xfrm>
          <a:off x="0" y="0"/>
          <a:ext cx="0" cy="0"/>
          <a:chOff x="0" y="0"/>
          <a:chExt cx="0" cy="0"/>
        </a:xfrm>
      </p:grpSpPr>
      <p:sp>
        <p:nvSpPr>
          <p:cNvPr id="463" name="Google Shape;463;p33"/>
          <p:cNvSpPr/>
          <p:nvPr/>
        </p:nvSpPr>
        <p:spPr>
          <a:xfrm rot="10800000">
            <a:off x="7243075" y="295835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flipH="1" rot="10800000">
            <a:off x="8481150" y="2360148"/>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flipH="1" rot="10800000">
            <a:off x="7965000" y="4037796"/>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rot="10800000">
            <a:off x="-272937" y="-76209"/>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flipH="1" rot="10800000">
            <a:off x="1183650" y="48665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flipH="1" rot="10800000">
            <a:off x="-304800" y="1426010"/>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291050" y="36840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20638" y="45765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8300700" y="946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8130288" y="9870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73" name="Shape 473"/>
        <p:cNvGrpSpPr/>
        <p:nvPr/>
      </p:nvGrpSpPr>
      <p:grpSpPr>
        <a:xfrm>
          <a:off x="0" y="0"/>
          <a:ext cx="0" cy="0"/>
          <a:chOff x="0" y="0"/>
          <a:chExt cx="0" cy="0"/>
        </a:xfrm>
      </p:grpSpPr>
      <p:sp>
        <p:nvSpPr>
          <p:cNvPr id="474" name="Google Shape;474;p34"/>
          <p:cNvSpPr/>
          <p:nvPr/>
        </p:nvSpPr>
        <p:spPr>
          <a:xfrm flipH="1" rot="10800000">
            <a:off x="7448588" y="-244484"/>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rot="10800000">
            <a:off x="7620613" y="318380"/>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rot="10800000">
            <a:off x="8781763" y="1257735"/>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rot="10800000">
            <a:off x="-115750"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flipH="1">
            <a:off x="2670700" y="47208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flipH="1">
            <a:off x="0" y="35545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328900" y="895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158488" y="9819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8344075" y="37534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8173663" y="46458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txBox="1"/>
          <p:nvPr>
            <p:ph type="title"/>
          </p:nvPr>
        </p:nvSpPr>
        <p:spPr>
          <a:xfrm>
            <a:off x="1850509" y="2601925"/>
            <a:ext cx="25827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4711091" y="2601925"/>
            <a:ext cx="2582700" cy="36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1" type="subTitle"/>
          </p:nvPr>
        </p:nvSpPr>
        <p:spPr>
          <a:xfrm>
            <a:off x="4711091" y="2818550"/>
            <a:ext cx="25827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5"/>
          <p:cNvSpPr txBox="1"/>
          <p:nvPr>
            <p:ph idx="3" type="subTitle"/>
          </p:nvPr>
        </p:nvSpPr>
        <p:spPr>
          <a:xfrm>
            <a:off x="1850209" y="2818550"/>
            <a:ext cx="25833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60" name="Google Shape;60;p5"/>
          <p:cNvSpPr/>
          <p:nvPr/>
        </p:nvSpPr>
        <p:spPr>
          <a:xfrm rot="10800000">
            <a:off x="7211400" y="2903375"/>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flipH="1" rot="10800000">
            <a:off x="0" y="2903375"/>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8613688" y="890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8267500" y="14076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190300" y="28185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190288" y="37329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flipH="1">
            <a:off x="7623550" y="37882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flipH="1">
            <a:off x="6500800" y="47831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flipH="1">
            <a:off x="308175" y="190667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flipH="1">
            <a:off x="80775" y="250152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72" name="Google Shape;72;p6"/>
          <p:cNvSpPr/>
          <p:nvPr/>
        </p:nvSpPr>
        <p:spPr>
          <a:xfrm flipH="1" rot="5400000">
            <a:off x="7325250" y="68102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5400000">
            <a:off x="-844000" y="722125"/>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8187788" y="46853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8358200" y="37929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91538" y="12844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261950" y="39195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txBox="1"/>
          <p:nvPr>
            <p:ph idx="1" type="body"/>
          </p:nvPr>
        </p:nvSpPr>
        <p:spPr>
          <a:xfrm>
            <a:off x="690300" y="1614750"/>
            <a:ext cx="44106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17500" lvl="4" marL="2286000" rtl="0">
              <a:lnSpc>
                <a:spcPct val="100000"/>
              </a:lnSpc>
              <a:spcBef>
                <a:spcPts val="1600"/>
              </a:spcBef>
              <a:spcAft>
                <a:spcPts val="0"/>
              </a:spcAft>
              <a:buSzPts val="1400"/>
              <a:buFont typeface="Nunito Light"/>
              <a:buChar char="○"/>
              <a:defRPr/>
            </a:lvl5pPr>
            <a:lvl6pPr indent="-317500" lvl="5" marL="2743200" rtl="0">
              <a:lnSpc>
                <a:spcPct val="100000"/>
              </a:lnSpc>
              <a:spcBef>
                <a:spcPts val="1600"/>
              </a:spcBef>
              <a:spcAft>
                <a:spcPts val="0"/>
              </a:spcAft>
              <a:buSzPts val="14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17500" lvl="8" marL="4114800" rtl="0">
              <a:lnSpc>
                <a:spcPct val="100000"/>
              </a:lnSpc>
              <a:spcBef>
                <a:spcPts val="1600"/>
              </a:spcBef>
              <a:spcAft>
                <a:spcPts val="1600"/>
              </a:spcAft>
              <a:buSzPts val="1400"/>
              <a:buFont typeface="Nunito Light"/>
              <a:buChar char="■"/>
              <a:defRPr/>
            </a:lvl9pPr>
          </a:lstStyle>
          <a:p/>
        </p:txBody>
      </p:sp>
      <p:sp>
        <p:nvSpPr>
          <p:cNvPr id="80" name="Google Shape;80;p7"/>
          <p:cNvSpPr txBox="1"/>
          <p:nvPr>
            <p:ph type="title"/>
          </p:nvPr>
        </p:nvSpPr>
        <p:spPr>
          <a:xfrm>
            <a:off x="720000" y="365760"/>
            <a:ext cx="7704000" cy="54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1" name="Google Shape;81;p7"/>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8472300" y="2344827"/>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927575" y="91445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989538" y="109447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159950" y="2020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262988" y="38092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263000" y="4307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8"/>
          <p:cNvSpPr txBox="1"/>
          <p:nvPr>
            <p:ph type="title"/>
          </p:nvPr>
        </p:nvSpPr>
        <p:spPr>
          <a:xfrm>
            <a:off x="1444950" y="1482300"/>
            <a:ext cx="6254100" cy="217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3" name="Google Shape;93;p8"/>
          <p:cNvSpPr/>
          <p:nvPr/>
        </p:nvSpPr>
        <p:spPr>
          <a:xfrm flipH="1">
            <a:off x="7224700"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flipH="1">
            <a:off x="-129625"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flipH="1" rot="10800000">
            <a:off x="6633125"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1220300"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268150"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6576825"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7108425"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97788" y="44377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568200" y="35452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7989538" y="11166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8159950" y="2241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 name="Shape 105"/>
        <p:cNvGrpSpPr/>
        <p:nvPr/>
      </p:nvGrpSpPr>
      <p:grpSpPr>
        <a:xfrm>
          <a:off x="0" y="0"/>
          <a:ext cx="0" cy="0"/>
          <a:chOff x="0" y="0"/>
          <a:chExt cx="0" cy="0"/>
        </a:xfrm>
      </p:grpSpPr>
      <p:sp>
        <p:nvSpPr>
          <p:cNvPr id="106" name="Google Shape;106;p9"/>
          <p:cNvSpPr txBox="1"/>
          <p:nvPr>
            <p:ph type="title"/>
          </p:nvPr>
        </p:nvSpPr>
        <p:spPr>
          <a:xfrm>
            <a:off x="1119450" y="1475100"/>
            <a:ext cx="3919200" cy="822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9"/>
          <p:cNvSpPr txBox="1"/>
          <p:nvPr>
            <p:ph idx="1" type="subTitle"/>
          </p:nvPr>
        </p:nvSpPr>
        <p:spPr>
          <a:xfrm>
            <a:off x="1119450" y="2223000"/>
            <a:ext cx="3919200" cy="144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9"/>
          <p:cNvSpPr/>
          <p:nvPr/>
        </p:nvSpPr>
        <p:spPr>
          <a:xfrm>
            <a:off x="-27075" y="0"/>
            <a:ext cx="1932600" cy="224012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7434000"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6608900" y="-6845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rot="10800000">
            <a:off x="-153850" y="4214800"/>
            <a:ext cx="2650950" cy="1049525"/>
          </a:xfrm>
          <a:custGeom>
            <a:rect b="b" l="l" r="r" t="t"/>
            <a:pathLst>
              <a:path extrusionOk="0" h="41981" w="106038">
                <a:moveTo>
                  <a:pt x="95" y="0"/>
                </a:moveTo>
                <a:lnTo>
                  <a:pt x="24" y="1015"/>
                </a:lnTo>
                <a:lnTo>
                  <a:pt x="0" y="2031"/>
                </a:lnTo>
                <a:lnTo>
                  <a:pt x="24" y="3070"/>
                </a:lnTo>
                <a:lnTo>
                  <a:pt x="95" y="4085"/>
                </a:lnTo>
                <a:lnTo>
                  <a:pt x="142" y="4604"/>
                </a:lnTo>
                <a:lnTo>
                  <a:pt x="213" y="5100"/>
                </a:lnTo>
                <a:lnTo>
                  <a:pt x="284" y="5620"/>
                </a:lnTo>
                <a:lnTo>
                  <a:pt x="402" y="6115"/>
                </a:lnTo>
                <a:lnTo>
                  <a:pt x="496" y="6611"/>
                </a:lnTo>
                <a:lnTo>
                  <a:pt x="638" y="7107"/>
                </a:lnTo>
                <a:lnTo>
                  <a:pt x="779" y="7603"/>
                </a:lnTo>
                <a:lnTo>
                  <a:pt x="945" y="8075"/>
                </a:lnTo>
                <a:lnTo>
                  <a:pt x="1110" y="8571"/>
                </a:lnTo>
                <a:lnTo>
                  <a:pt x="1322" y="9043"/>
                </a:lnTo>
                <a:lnTo>
                  <a:pt x="1535" y="9516"/>
                </a:lnTo>
                <a:lnTo>
                  <a:pt x="1747" y="9964"/>
                </a:lnTo>
                <a:lnTo>
                  <a:pt x="2007" y="10436"/>
                </a:lnTo>
                <a:lnTo>
                  <a:pt x="2267" y="10861"/>
                </a:lnTo>
                <a:lnTo>
                  <a:pt x="2550" y="11310"/>
                </a:lnTo>
                <a:lnTo>
                  <a:pt x="2857" y="11735"/>
                </a:lnTo>
                <a:lnTo>
                  <a:pt x="3164" y="12160"/>
                </a:lnTo>
                <a:lnTo>
                  <a:pt x="3518" y="12561"/>
                </a:lnTo>
                <a:lnTo>
                  <a:pt x="3872" y="12963"/>
                </a:lnTo>
                <a:lnTo>
                  <a:pt x="4250" y="13341"/>
                </a:lnTo>
                <a:lnTo>
                  <a:pt x="4652" y="13718"/>
                </a:lnTo>
                <a:lnTo>
                  <a:pt x="5077" y="14072"/>
                </a:lnTo>
                <a:lnTo>
                  <a:pt x="5525" y="14403"/>
                </a:lnTo>
                <a:lnTo>
                  <a:pt x="5974" y="14734"/>
                </a:lnTo>
                <a:lnTo>
                  <a:pt x="6352" y="14993"/>
                </a:lnTo>
                <a:lnTo>
                  <a:pt x="6753" y="15229"/>
                </a:lnTo>
                <a:lnTo>
                  <a:pt x="7131" y="15442"/>
                </a:lnTo>
                <a:lnTo>
                  <a:pt x="7532" y="15654"/>
                </a:lnTo>
                <a:lnTo>
                  <a:pt x="7934" y="15843"/>
                </a:lnTo>
                <a:lnTo>
                  <a:pt x="8359" y="16009"/>
                </a:lnTo>
                <a:lnTo>
                  <a:pt x="8760" y="16174"/>
                </a:lnTo>
                <a:lnTo>
                  <a:pt x="9185" y="16316"/>
                </a:lnTo>
                <a:lnTo>
                  <a:pt x="9610" y="16434"/>
                </a:lnTo>
                <a:lnTo>
                  <a:pt x="10035" y="16552"/>
                </a:lnTo>
                <a:lnTo>
                  <a:pt x="10909" y="16741"/>
                </a:lnTo>
                <a:lnTo>
                  <a:pt x="11806" y="16906"/>
                </a:lnTo>
                <a:lnTo>
                  <a:pt x="12703" y="17000"/>
                </a:lnTo>
                <a:lnTo>
                  <a:pt x="13624" y="17048"/>
                </a:lnTo>
                <a:lnTo>
                  <a:pt x="14568" y="17071"/>
                </a:lnTo>
                <a:lnTo>
                  <a:pt x="15536" y="17048"/>
                </a:lnTo>
                <a:lnTo>
                  <a:pt x="16504" y="17000"/>
                </a:lnTo>
                <a:lnTo>
                  <a:pt x="17496" y="16929"/>
                </a:lnTo>
                <a:lnTo>
                  <a:pt x="18511" y="16811"/>
                </a:lnTo>
                <a:lnTo>
                  <a:pt x="19527" y="16670"/>
                </a:lnTo>
                <a:lnTo>
                  <a:pt x="20542" y="16528"/>
                </a:lnTo>
                <a:lnTo>
                  <a:pt x="21581" y="16339"/>
                </a:lnTo>
                <a:lnTo>
                  <a:pt x="22643" y="16150"/>
                </a:lnTo>
                <a:lnTo>
                  <a:pt x="24768" y="15725"/>
                </a:lnTo>
                <a:lnTo>
                  <a:pt x="29089" y="14804"/>
                </a:lnTo>
                <a:lnTo>
                  <a:pt x="31309" y="14379"/>
                </a:lnTo>
                <a:lnTo>
                  <a:pt x="32418" y="14167"/>
                </a:lnTo>
                <a:lnTo>
                  <a:pt x="33528" y="13978"/>
                </a:lnTo>
                <a:lnTo>
                  <a:pt x="34638" y="13789"/>
                </a:lnTo>
                <a:lnTo>
                  <a:pt x="35748" y="13624"/>
                </a:lnTo>
                <a:lnTo>
                  <a:pt x="36857" y="13506"/>
                </a:lnTo>
                <a:lnTo>
                  <a:pt x="37967" y="13388"/>
                </a:lnTo>
                <a:lnTo>
                  <a:pt x="39053" y="13293"/>
                </a:lnTo>
                <a:lnTo>
                  <a:pt x="40116" y="13246"/>
                </a:lnTo>
                <a:lnTo>
                  <a:pt x="41131" y="13222"/>
                </a:lnTo>
                <a:lnTo>
                  <a:pt x="42146" y="13246"/>
                </a:lnTo>
                <a:lnTo>
                  <a:pt x="43091" y="13293"/>
                </a:lnTo>
                <a:lnTo>
                  <a:pt x="44035" y="13364"/>
                </a:lnTo>
                <a:lnTo>
                  <a:pt x="44932" y="13482"/>
                </a:lnTo>
                <a:lnTo>
                  <a:pt x="45806" y="13624"/>
                </a:lnTo>
                <a:lnTo>
                  <a:pt x="46679" y="13813"/>
                </a:lnTo>
                <a:lnTo>
                  <a:pt x="47506" y="14025"/>
                </a:lnTo>
                <a:lnTo>
                  <a:pt x="48309" y="14285"/>
                </a:lnTo>
                <a:lnTo>
                  <a:pt x="49111" y="14568"/>
                </a:lnTo>
                <a:lnTo>
                  <a:pt x="49867" y="14899"/>
                </a:lnTo>
                <a:lnTo>
                  <a:pt x="50646" y="15277"/>
                </a:lnTo>
                <a:lnTo>
                  <a:pt x="51378" y="15678"/>
                </a:lnTo>
                <a:lnTo>
                  <a:pt x="52110" y="16127"/>
                </a:lnTo>
                <a:lnTo>
                  <a:pt x="52818" y="16623"/>
                </a:lnTo>
                <a:lnTo>
                  <a:pt x="53527" y="17142"/>
                </a:lnTo>
                <a:lnTo>
                  <a:pt x="54211" y="17709"/>
                </a:lnTo>
                <a:lnTo>
                  <a:pt x="54920" y="18323"/>
                </a:lnTo>
                <a:lnTo>
                  <a:pt x="55581" y="18984"/>
                </a:lnTo>
                <a:lnTo>
                  <a:pt x="56266" y="19692"/>
                </a:lnTo>
                <a:lnTo>
                  <a:pt x="56950" y="20424"/>
                </a:lnTo>
                <a:lnTo>
                  <a:pt x="57611" y="21227"/>
                </a:lnTo>
                <a:lnTo>
                  <a:pt x="58296" y="22053"/>
                </a:lnTo>
                <a:lnTo>
                  <a:pt x="58981" y="22927"/>
                </a:lnTo>
                <a:lnTo>
                  <a:pt x="59642" y="23848"/>
                </a:lnTo>
                <a:lnTo>
                  <a:pt x="60327" y="24816"/>
                </a:lnTo>
                <a:lnTo>
                  <a:pt x="61035" y="25855"/>
                </a:lnTo>
                <a:lnTo>
                  <a:pt x="61720" y="26917"/>
                </a:lnTo>
                <a:lnTo>
                  <a:pt x="62428" y="28027"/>
                </a:lnTo>
                <a:lnTo>
                  <a:pt x="63160" y="29184"/>
                </a:lnTo>
                <a:lnTo>
                  <a:pt x="63538" y="29774"/>
                </a:lnTo>
                <a:lnTo>
                  <a:pt x="63916" y="30364"/>
                </a:lnTo>
                <a:lnTo>
                  <a:pt x="64317" y="30931"/>
                </a:lnTo>
                <a:lnTo>
                  <a:pt x="64718" y="31474"/>
                </a:lnTo>
                <a:lnTo>
                  <a:pt x="65143" y="32017"/>
                </a:lnTo>
                <a:lnTo>
                  <a:pt x="65592" y="32537"/>
                </a:lnTo>
                <a:lnTo>
                  <a:pt x="66041" y="33032"/>
                </a:lnTo>
                <a:lnTo>
                  <a:pt x="66513" y="33552"/>
                </a:lnTo>
                <a:lnTo>
                  <a:pt x="67009" y="34024"/>
                </a:lnTo>
                <a:lnTo>
                  <a:pt x="67505" y="34496"/>
                </a:lnTo>
                <a:lnTo>
                  <a:pt x="68000" y="34945"/>
                </a:lnTo>
                <a:lnTo>
                  <a:pt x="68520" y="35393"/>
                </a:lnTo>
                <a:lnTo>
                  <a:pt x="69039" y="35842"/>
                </a:lnTo>
                <a:lnTo>
                  <a:pt x="69582" y="36243"/>
                </a:lnTo>
                <a:lnTo>
                  <a:pt x="70125" y="36645"/>
                </a:lnTo>
                <a:lnTo>
                  <a:pt x="70692" y="37046"/>
                </a:lnTo>
                <a:lnTo>
                  <a:pt x="71259" y="37424"/>
                </a:lnTo>
                <a:lnTo>
                  <a:pt x="71825" y="37778"/>
                </a:lnTo>
                <a:lnTo>
                  <a:pt x="72416" y="38132"/>
                </a:lnTo>
                <a:lnTo>
                  <a:pt x="73006" y="38463"/>
                </a:lnTo>
                <a:lnTo>
                  <a:pt x="73596" y="38770"/>
                </a:lnTo>
                <a:lnTo>
                  <a:pt x="74210" y="39077"/>
                </a:lnTo>
                <a:lnTo>
                  <a:pt x="74824" y="39384"/>
                </a:lnTo>
                <a:lnTo>
                  <a:pt x="75438" y="39643"/>
                </a:lnTo>
                <a:lnTo>
                  <a:pt x="76075" y="39903"/>
                </a:lnTo>
                <a:lnTo>
                  <a:pt x="76713" y="40163"/>
                </a:lnTo>
                <a:lnTo>
                  <a:pt x="77350" y="40375"/>
                </a:lnTo>
                <a:lnTo>
                  <a:pt x="77988" y="40612"/>
                </a:lnTo>
                <a:lnTo>
                  <a:pt x="78625" y="40800"/>
                </a:lnTo>
                <a:lnTo>
                  <a:pt x="79287" y="40989"/>
                </a:lnTo>
                <a:lnTo>
                  <a:pt x="79924" y="41155"/>
                </a:lnTo>
                <a:lnTo>
                  <a:pt x="80585" y="41320"/>
                </a:lnTo>
                <a:lnTo>
                  <a:pt x="81246" y="41462"/>
                </a:lnTo>
                <a:lnTo>
                  <a:pt x="81907" y="41580"/>
                </a:lnTo>
                <a:lnTo>
                  <a:pt x="82568" y="41674"/>
                </a:lnTo>
                <a:lnTo>
                  <a:pt x="83253" y="41769"/>
                </a:lnTo>
                <a:lnTo>
                  <a:pt x="83914" y="41839"/>
                </a:lnTo>
                <a:lnTo>
                  <a:pt x="84575" y="41910"/>
                </a:lnTo>
                <a:lnTo>
                  <a:pt x="85260" y="41957"/>
                </a:lnTo>
                <a:lnTo>
                  <a:pt x="85921" y="41981"/>
                </a:lnTo>
                <a:lnTo>
                  <a:pt x="87267" y="41981"/>
                </a:lnTo>
                <a:lnTo>
                  <a:pt x="87928" y="41957"/>
                </a:lnTo>
                <a:lnTo>
                  <a:pt x="88589" y="41910"/>
                </a:lnTo>
                <a:lnTo>
                  <a:pt x="89250" y="41863"/>
                </a:lnTo>
                <a:lnTo>
                  <a:pt x="89912" y="41792"/>
                </a:lnTo>
                <a:lnTo>
                  <a:pt x="90573" y="41698"/>
                </a:lnTo>
                <a:lnTo>
                  <a:pt x="91234" y="41603"/>
                </a:lnTo>
                <a:lnTo>
                  <a:pt x="91871" y="41462"/>
                </a:lnTo>
                <a:lnTo>
                  <a:pt x="92532" y="41320"/>
                </a:lnTo>
                <a:lnTo>
                  <a:pt x="93170" y="41178"/>
                </a:lnTo>
                <a:lnTo>
                  <a:pt x="93807" y="40989"/>
                </a:lnTo>
                <a:lnTo>
                  <a:pt x="94445" y="40800"/>
                </a:lnTo>
                <a:lnTo>
                  <a:pt x="95082" y="40588"/>
                </a:lnTo>
                <a:lnTo>
                  <a:pt x="95696" y="40352"/>
                </a:lnTo>
                <a:lnTo>
                  <a:pt x="96310" y="40116"/>
                </a:lnTo>
                <a:lnTo>
                  <a:pt x="96924" y="39856"/>
                </a:lnTo>
                <a:lnTo>
                  <a:pt x="97514" y="39573"/>
                </a:lnTo>
                <a:lnTo>
                  <a:pt x="98105" y="39266"/>
                </a:lnTo>
                <a:lnTo>
                  <a:pt x="98695" y="38935"/>
                </a:lnTo>
                <a:lnTo>
                  <a:pt x="99285" y="38605"/>
                </a:lnTo>
                <a:lnTo>
                  <a:pt x="99852" y="38250"/>
                </a:lnTo>
                <a:lnTo>
                  <a:pt x="100395" y="37873"/>
                </a:lnTo>
                <a:lnTo>
                  <a:pt x="100962" y="37471"/>
                </a:lnTo>
                <a:lnTo>
                  <a:pt x="101245" y="37259"/>
                </a:lnTo>
                <a:lnTo>
                  <a:pt x="101528" y="36999"/>
                </a:lnTo>
                <a:lnTo>
                  <a:pt x="101812" y="36716"/>
                </a:lnTo>
                <a:lnTo>
                  <a:pt x="102071" y="36432"/>
                </a:lnTo>
                <a:lnTo>
                  <a:pt x="102331" y="36102"/>
                </a:lnTo>
                <a:lnTo>
                  <a:pt x="102567" y="35771"/>
                </a:lnTo>
                <a:lnTo>
                  <a:pt x="102803" y="35417"/>
                </a:lnTo>
                <a:lnTo>
                  <a:pt x="103039" y="35039"/>
                </a:lnTo>
                <a:lnTo>
                  <a:pt x="103275" y="34662"/>
                </a:lnTo>
                <a:lnTo>
                  <a:pt x="103488" y="34260"/>
                </a:lnTo>
                <a:lnTo>
                  <a:pt x="103677" y="33835"/>
                </a:lnTo>
                <a:lnTo>
                  <a:pt x="103889" y="33387"/>
                </a:lnTo>
                <a:lnTo>
                  <a:pt x="104244" y="32442"/>
                </a:lnTo>
                <a:lnTo>
                  <a:pt x="104574" y="31450"/>
                </a:lnTo>
                <a:lnTo>
                  <a:pt x="104881" y="30411"/>
                </a:lnTo>
                <a:lnTo>
                  <a:pt x="105141" y="29302"/>
                </a:lnTo>
                <a:lnTo>
                  <a:pt x="105353" y="28145"/>
                </a:lnTo>
                <a:lnTo>
                  <a:pt x="105566" y="26941"/>
                </a:lnTo>
                <a:lnTo>
                  <a:pt x="105731" y="25713"/>
                </a:lnTo>
                <a:lnTo>
                  <a:pt x="105849" y="24438"/>
                </a:lnTo>
                <a:lnTo>
                  <a:pt x="105944" y="23139"/>
                </a:lnTo>
                <a:lnTo>
                  <a:pt x="106014" y="21793"/>
                </a:lnTo>
                <a:lnTo>
                  <a:pt x="106038" y="20448"/>
                </a:lnTo>
                <a:lnTo>
                  <a:pt x="106038" y="19078"/>
                </a:lnTo>
                <a:lnTo>
                  <a:pt x="106014" y="17685"/>
                </a:lnTo>
                <a:lnTo>
                  <a:pt x="105944" y="16268"/>
                </a:lnTo>
                <a:lnTo>
                  <a:pt x="105849" y="14852"/>
                </a:lnTo>
                <a:lnTo>
                  <a:pt x="105707" y="13435"/>
                </a:lnTo>
                <a:lnTo>
                  <a:pt x="105566" y="12018"/>
                </a:lnTo>
                <a:lnTo>
                  <a:pt x="105377" y="10625"/>
                </a:lnTo>
                <a:lnTo>
                  <a:pt x="105141" y="9209"/>
                </a:lnTo>
                <a:lnTo>
                  <a:pt x="104905" y="7839"/>
                </a:lnTo>
                <a:lnTo>
                  <a:pt x="104621" y="6470"/>
                </a:lnTo>
                <a:lnTo>
                  <a:pt x="104314" y="5124"/>
                </a:lnTo>
                <a:lnTo>
                  <a:pt x="103960" y="3778"/>
                </a:lnTo>
                <a:lnTo>
                  <a:pt x="103606" y="2503"/>
                </a:lnTo>
                <a:lnTo>
                  <a:pt x="103205" y="1228"/>
                </a:lnTo>
                <a:lnTo>
                  <a:pt x="102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7606025" y="4327345"/>
            <a:ext cx="303900" cy="30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8767175" y="3060691"/>
            <a:ext cx="631200" cy="631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021800" y="10645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794400" y="701304"/>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7729413" y="45329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7899825" y="36405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377288" y="114209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547700" y="24962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10"/>
          <p:cNvSpPr txBox="1"/>
          <p:nvPr>
            <p:ph type="title"/>
          </p:nvPr>
        </p:nvSpPr>
        <p:spPr>
          <a:xfrm>
            <a:off x="3847075" y="3592925"/>
            <a:ext cx="4583700" cy="1006500"/>
          </a:xfrm>
          <a:prstGeom prst="rect">
            <a:avLst/>
          </a:prstGeom>
          <a:solidFill>
            <a:schemeClr val="dk2"/>
          </a:solidFill>
        </p:spPr>
        <p:txBody>
          <a:bodyPr anchorCtr="0" anchor="ctr" bIns="91425" lIns="91425" spcFirstLastPara="1" rIns="91425" wrap="square" tIns="91425">
            <a:noAutofit/>
          </a:bodyPr>
          <a:lstStyle>
            <a:lvl1pPr lvl="0" rtl="0" algn="r">
              <a:spcBef>
                <a:spcPts val="0"/>
              </a:spcBef>
              <a:spcAft>
                <a:spcPts val="0"/>
              </a:spcAft>
              <a:buSzPts val="3000"/>
              <a:buNone/>
              <a:defRPr>
                <a:highlight>
                  <a:schemeClr val="dk2"/>
                </a:highlight>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2" name="Google Shape;122;p10"/>
          <p:cNvSpPr/>
          <p:nvPr/>
        </p:nvSpPr>
        <p:spPr>
          <a:xfrm flipH="1">
            <a:off x="7694450" y="-12"/>
            <a:ext cx="1472641" cy="1706975"/>
          </a:xfrm>
          <a:custGeom>
            <a:rect b="b" l="l" r="r" t="t"/>
            <a:pathLst>
              <a:path extrusionOk="0" h="89605" w="77304">
                <a:moveTo>
                  <a:pt x="567" y="0"/>
                </a:moveTo>
                <a:lnTo>
                  <a:pt x="0" y="88519"/>
                </a:lnTo>
                <a:lnTo>
                  <a:pt x="213" y="88589"/>
                </a:lnTo>
                <a:lnTo>
                  <a:pt x="897" y="88755"/>
                </a:lnTo>
                <a:lnTo>
                  <a:pt x="1960" y="88991"/>
                </a:lnTo>
                <a:lnTo>
                  <a:pt x="2621" y="89109"/>
                </a:lnTo>
                <a:lnTo>
                  <a:pt x="3376" y="89251"/>
                </a:lnTo>
                <a:lnTo>
                  <a:pt x="4203" y="89345"/>
                </a:lnTo>
                <a:lnTo>
                  <a:pt x="5100" y="89463"/>
                </a:lnTo>
                <a:lnTo>
                  <a:pt x="6068" y="89534"/>
                </a:lnTo>
                <a:lnTo>
                  <a:pt x="7083" y="89581"/>
                </a:lnTo>
                <a:lnTo>
                  <a:pt x="8169" y="89605"/>
                </a:lnTo>
                <a:lnTo>
                  <a:pt x="9326" y="89605"/>
                </a:lnTo>
                <a:lnTo>
                  <a:pt x="10507" y="89558"/>
                </a:lnTo>
                <a:lnTo>
                  <a:pt x="11735" y="89439"/>
                </a:lnTo>
                <a:lnTo>
                  <a:pt x="13010" y="89274"/>
                </a:lnTo>
                <a:lnTo>
                  <a:pt x="13647" y="89180"/>
                </a:lnTo>
                <a:lnTo>
                  <a:pt x="14308" y="89062"/>
                </a:lnTo>
                <a:lnTo>
                  <a:pt x="14969" y="88944"/>
                </a:lnTo>
                <a:lnTo>
                  <a:pt x="15631" y="88778"/>
                </a:lnTo>
                <a:lnTo>
                  <a:pt x="16292" y="88613"/>
                </a:lnTo>
                <a:lnTo>
                  <a:pt x="16976" y="88424"/>
                </a:lnTo>
                <a:lnTo>
                  <a:pt x="17661" y="88235"/>
                </a:lnTo>
                <a:lnTo>
                  <a:pt x="18346" y="87999"/>
                </a:lnTo>
                <a:lnTo>
                  <a:pt x="19031" y="87739"/>
                </a:lnTo>
                <a:lnTo>
                  <a:pt x="19715" y="87480"/>
                </a:lnTo>
                <a:lnTo>
                  <a:pt x="20400" y="87196"/>
                </a:lnTo>
                <a:lnTo>
                  <a:pt x="21085" y="86889"/>
                </a:lnTo>
                <a:lnTo>
                  <a:pt x="21770" y="86535"/>
                </a:lnTo>
                <a:lnTo>
                  <a:pt x="22478" y="86181"/>
                </a:lnTo>
                <a:lnTo>
                  <a:pt x="23163" y="85803"/>
                </a:lnTo>
                <a:lnTo>
                  <a:pt x="23847" y="85378"/>
                </a:lnTo>
                <a:lnTo>
                  <a:pt x="24532" y="84953"/>
                </a:lnTo>
                <a:lnTo>
                  <a:pt x="25217" y="84481"/>
                </a:lnTo>
                <a:lnTo>
                  <a:pt x="25901" y="83985"/>
                </a:lnTo>
                <a:lnTo>
                  <a:pt x="26563" y="83466"/>
                </a:lnTo>
                <a:lnTo>
                  <a:pt x="27247" y="82923"/>
                </a:lnTo>
                <a:lnTo>
                  <a:pt x="27908" y="82332"/>
                </a:lnTo>
                <a:lnTo>
                  <a:pt x="28570" y="81719"/>
                </a:lnTo>
                <a:lnTo>
                  <a:pt x="29207" y="81081"/>
                </a:lnTo>
                <a:lnTo>
                  <a:pt x="29868" y="80396"/>
                </a:lnTo>
                <a:lnTo>
                  <a:pt x="30506" y="79688"/>
                </a:lnTo>
                <a:lnTo>
                  <a:pt x="31120" y="78956"/>
                </a:lnTo>
                <a:lnTo>
                  <a:pt x="31733" y="78177"/>
                </a:lnTo>
                <a:lnTo>
                  <a:pt x="32347" y="77351"/>
                </a:lnTo>
                <a:lnTo>
                  <a:pt x="32938" y="76501"/>
                </a:lnTo>
                <a:lnTo>
                  <a:pt x="33528" y="75651"/>
                </a:lnTo>
                <a:lnTo>
                  <a:pt x="34047" y="74777"/>
                </a:lnTo>
                <a:lnTo>
                  <a:pt x="34543" y="73927"/>
                </a:lnTo>
                <a:lnTo>
                  <a:pt x="35015" y="73077"/>
                </a:lnTo>
                <a:lnTo>
                  <a:pt x="35440" y="72250"/>
                </a:lnTo>
                <a:lnTo>
                  <a:pt x="35818" y="71400"/>
                </a:lnTo>
                <a:lnTo>
                  <a:pt x="36172" y="70574"/>
                </a:lnTo>
                <a:lnTo>
                  <a:pt x="36503" y="69748"/>
                </a:lnTo>
                <a:lnTo>
                  <a:pt x="36786" y="68945"/>
                </a:lnTo>
                <a:lnTo>
                  <a:pt x="37070" y="68119"/>
                </a:lnTo>
                <a:lnTo>
                  <a:pt x="37306" y="67316"/>
                </a:lnTo>
                <a:lnTo>
                  <a:pt x="37495" y="66513"/>
                </a:lnTo>
                <a:lnTo>
                  <a:pt x="37683" y="65710"/>
                </a:lnTo>
                <a:lnTo>
                  <a:pt x="37825" y="64931"/>
                </a:lnTo>
                <a:lnTo>
                  <a:pt x="37967" y="64152"/>
                </a:lnTo>
                <a:lnTo>
                  <a:pt x="38061" y="63373"/>
                </a:lnTo>
                <a:lnTo>
                  <a:pt x="38156" y="62593"/>
                </a:lnTo>
                <a:lnTo>
                  <a:pt x="38203" y="61838"/>
                </a:lnTo>
                <a:lnTo>
                  <a:pt x="38250" y="61082"/>
                </a:lnTo>
                <a:lnTo>
                  <a:pt x="38274" y="60327"/>
                </a:lnTo>
                <a:lnTo>
                  <a:pt x="38274" y="59571"/>
                </a:lnTo>
                <a:lnTo>
                  <a:pt x="38274" y="58839"/>
                </a:lnTo>
                <a:lnTo>
                  <a:pt x="38227" y="58107"/>
                </a:lnTo>
                <a:lnTo>
                  <a:pt x="38179" y="57375"/>
                </a:lnTo>
                <a:lnTo>
                  <a:pt x="38061" y="55935"/>
                </a:lnTo>
                <a:lnTo>
                  <a:pt x="37872" y="54518"/>
                </a:lnTo>
                <a:lnTo>
                  <a:pt x="37660" y="53149"/>
                </a:lnTo>
                <a:lnTo>
                  <a:pt x="37424" y="51780"/>
                </a:lnTo>
                <a:lnTo>
                  <a:pt x="37140" y="50457"/>
                </a:lnTo>
                <a:lnTo>
                  <a:pt x="36857" y="49159"/>
                </a:lnTo>
                <a:lnTo>
                  <a:pt x="36290" y="46632"/>
                </a:lnTo>
                <a:lnTo>
                  <a:pt x="36031" y="45428"/>
                </a:lnTo>
                <a:lnTo>
                  <a:pt x="35771" y="44224"/>
                </a:lnTo>
                <a:lnTo>
                  <a:pt x="35558" y="43067"/>
                </a:lnTo>
                <a:lnTo>
                  <a:pt x="35370" y="41934"/>
                </a:lnTo>
                <a:lnTo>
                  <a:pt x="35252" y="40847"/>
                </a:lnTo>
                <a:lnTo>
                  <a:pt x="35204" y="40304"/>
                </a:lnTo>
                <a:lnTo>
                  <a:pt x="35157" y="39785"/>
                </a:lnTo>
                <a:lnTo>
                  <a:pt x="35157" y="39242"/>
                </a:lnTo>
                <a:lnTo>
                  <a:pt x="35157" y="38722"/>
                </a:lnTo>
                <a:lnTo>
                  <a:pt x="35157" y="38227"/>
                </a:lnTo>
                <a:lnTo>
                  <a:pt x="35204" y="37731"/>
                </a:lnTo>
                <a:lnTo>
                  <a:pt x="35275" y="37235"/>
                </a:lnTo>
                <a:lnTo>
                  <a:pt x="35346" y="36739"/>
                </a:lnTo>
                <a:lnTo>
                  <a:pt x="35440" y="36267"/>
                </a:lnTo>
                <a:lnTo>
                  <a:pt x="35582" y="35795"/>
                </a:lnTo>
                <a:lnTo>
                  <a:pt x="35724" y="35346"/>
                </a:lnTo>
                <a:lnTo>
                  <a:pt x="35913" y="34897"/>
                </a:lnTo>
                <a:lnTo>
                  <a:pt x="36102" y="34449"/>
                </a:lnTo>
                <a:lnTo>
                  <a:pt x="36338" y="34000"/>
                </a:lnTo>
                <a:lnTo>
                  <a:pt x="36597" y="33575"/>
                </a:lnTo>
                <a:lnTo>
                  <a:pt x="36881" y="33197"/>
                </a:lnTo>
                <a:lnTo>
                  <a:pt x="37188" y="32843"/>
                </a:lnTo>
                <a:lnTo>
                  <a:pt x="37518" y="32513"/>
                </a:lnTo>
                <a:lnTo>
                  <a:pt x="37872" y="32206"/>
                </a:lnTo>
                <a:lnTo>
                  <a:pt x="38250" y="31922"/>
                </a:lnTo>
                <a:lnTo>
                  <a:pt x="38675" y="31663"/>
                </a:lnTo>
                <a:lnTo>
                  <a:pt x="39100" y="31427"/>
                </a:lnTo>
                <a:lnTo>
                  <a:pt x="39525" y="31214"/>
                </a:lnTo>
                <a:lnTo>
                  <a:pt x="39997" y="31025"/>
                </a:lnTo>
                <a:lnTo>
                  <a:pt x="40493" y="30836"/>
                </a:lnTo>
                <a:lnTo>
                  <a:pt x="40989" y="30695"/>
                </a:lnTo>
                <a:lnTo>
                  <a:pt x="41508" y="30553"/>
                </a:lnTo>
                <a:lnTo>
                  <a:pt x="42052" y="30435"/>
                </a:lnTo>
                <a:lnTo>
                  <a:pt x="42595" y="30317"/>
                </a:lnTo>
                <a:lnTo>
                  <a:pt x="43161" y="30246"/>
                </a:lnTo>
                <a:lnTo>
                  <a:pt x="44342" y="30081"/>
                </a:lnTo>
                <a:lnTo>
                  <a:pt x="45593" y="29986"/>
                </a:lnTo>
                <a:lnTo>
                  <a:pt x="46868" y="29915"/>
                </a:lnTo>
                <a:lnTo>
                  <a:pt x="48190" y="29868"/>
                </a:lnTo>
                <a:lnTo>
                  <a:pt x="50929" y="29797"/>
                </a:lnTo>
                <a:lnTo>
                  <a:pt x="52346" y="29774"/>
                </a:lnTo>
                <a:lnTo>
                  <a:pt x="53786" y="29727"/>
                </a:lnTo>
                <a:lnTo>
                  <a:pt x="55227" y="29679"/>
                </a:lnTo>
                <a:lnTo>
                  <a:pt x="56667" y="29585"/>
                </a:lnTo>
                <a:lnTo>
                  <a:pt x="58107" y="29443"/>
                </a:lnTo>
                <a:lnTo>
                  <a:pt x="59547" y="29278"/>
                </a:lnTo>
                <a:lnTo>
                  <a:pt x="60279" y="29160"/>
                </a:lnTo>
                <a:lnTo>
                  <a:pt x="60988" y="29042"/>
                </a:lnTo>
                <a:lnTo>
                  <a:pt x="61696" y="28900"/>
                </a:lnTo>
                <a:lnTo>
                  <a:pt x="62404" y="28735"/>
                </a:lnTo>
                <a:lnTo>
                  <a:pt x="63089" y="28546"/>
                </a:lnTo>
                <a:lnTo>
                  <a:pt x="63774" y="28357"/>
                </a:lnTo>
                <a:lnTo>
                  <a:pt x="64459" y="28145"/>
                </a:lnTo>
                <a:lnTo>
                  <a:pt x="65143" y="27909"/>
                </a:lnTo>
                <a:lnTo>
                  <a:pt x="65804" y="27625"/>
                </a:lnTo>
                <a:lnTo>
                  <a:pt x="66465" y="27342"/>
                </a:lnTo>
                <a:lnTo>
                  <a:pt x="67103" y="27035"/>
                </a:lnTo>
                <a:lnTo>
                  <a:pt x="67740" y="26704"/>
                </a:lnTo>
                <a:lnTo>
                  <a:pt x="68354" y="26327"/>
                </a:lnTo>
                <a:lnTo>
                  <a:pt x="68968" y="25925"/>
                </a:lnTo>
                <a:lnTo>
                  <a:pt x="69582" y="25500"/>
                </a:lnTo>
                <a:lnTo>
                  <a:pt x="70149" y="25052"/>
                </a:lnTo>
                <a:lnTo>
                  <a:pt x="70716" y="24556"/>
                </a:lnTo>
                <a:lnTo>
                  <a:pt x="71282" y="24036"/>
                </a:lnTo>
                <a:lnTo>
                  <a:pt x="71802" y="23470"/>
                </a:lnTo>
                <a:lnTo>
                  <a:pt x="72321" y="22879"/>
                </a:lnTo>
                <a:lnTo>
                  <a:pt x="72841" y="22265"/>
                </a:lnTo>
                <a:lnTo>
                  <a:pt x="73313" y="21604"/>
                </a:lnTo>
                <a:lnTo>
                  <a:pt x="73785" y="20896"/>
                </a:lnTo>
                <a:lnTo>
                  <a:pt x="74210" y="20140"/>
                </a:lnTo>
                <a:lnTo>
                  <a:pt x="74588" y="19479"/>
                </a:lnTo>
                <a:lnTo>
                  <a:pt x="74918" y="18795"/>
                </a:lnTo>
                <a:lnTo>
                  <a:pt x="75249" y="18133"/>
                </a:lnTo>
                <a:lnTo>
                  <a:pt x="75532" y="17449"/>
                </a:lnTo>
                <a:lnTo>
                  <a:pt x="75792" y="16788"/>
                </a:lnTo>
                <a:lnTo>
                  <a:pt x="76052" y="16126"/>
                </a:lnTo>
                <a:lnTo>
                  <a:pt x="76264" y="15442"/>
                </a:lnTo>
                <a:lnTo>
                  <a:pt x="76453" y="14781"/>
                </a:lnTo>
                <a:lnTo>
                  <a:pt x="76642" y="14120"/>
                </a:lnTo>
                <a:lnTo>
                  <a:pt x="76784" y="13458"/>
                </a:lnTo>
                <a:lnTo>
                  <a:pt x="76925" y="12797"/>
                </a:lnTo>
                <a:lnTo>
                  <a:pt x="77020" y="12136"/>
                </a:lnTo>
                <a:lnTo>
                  <a:pt x="77114" y="11499"/>
                </a:lnTo>
                <a:lnTo>
                  <a:pt x="77185" y="10838"/>
                </a:lnTo>
                <a:lnTo>
                  <a:pt x="77256" y="10200"/>
                </a:lnTo>
                <a:lnTo>
                  <a:pt x="77279" y="9563"/>
                </a:lnTo>
                <a:lnTo>
                  <a:pt x="77303" y="8925"/>
                </a:lnTo>
                <a:lnTo>
                  <a:pt x="77303" y="8288"/>
                </a:lnTo>
                <a:lnTo>
                  <a:pt x="77279" y="7650"/>
                </a:lnTo>
                <a:lnTo>
                  <a:pt x="77256" y="7036"/>
                </a:lnTo>
                <a:lnTo>
                  <a:pt x="77209" y="6399"/>
                </a:lnTo>
                <a:lnTo>
                  <a:pt x="77161" y="5785"/>
                </a:lnTo>
                <a:lnTo>
                  <a:pt x="76996" y="4581"/>
                </a:lnTo>
                <a:lnTo>
                  <a:pt x="76784" y="3400"/>
                </a:lnTo>
                <a:lnTo>
                  <a:pt x="76524" y="2243"/>
                </a:lnTo>
                <a:lnTo>
                  <a:pt x="76241" y="1110"/>
                </a:lnTo>
                <a:lnTo>
                  <a:pt x="759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flipH="1">
            <a:off x="-236287" y="3765145"/>
            <a:ext cx="1932512" cy="1428965"/>
          </a:xfrm>
          <a:custGeom>
            <a:rect b="b" l="l" r="r" t="t"/>
            <a:pathLst>
              <a:path extrusionOk="0" h="75179" w="101671">
                <a:moveTo>
                  <a:pt x="70032" y="1"/>
                </a:moveTo>
                <a:lnTo>
                  <a:pt x="69229" y="24"/>
                </a:lnTo>
                <a:lnTo>
                  <a:pt x="68402" y="95"/>
                </a:lnTo>
                <a:lnTo>
                  <a:pt x="67576" y="166"/>
                </a:lnTo>
                <a:lnTo>
                  <a:pt x="66750" y="284"/>
                </a:lnTo>
                <a:lnTo>
                  <a:pt x="65923" y="426"/>
                </a:lnTo>
                <a:lnTo>
                  <a:pt x="65097" y="614"/>
                </a:lnTo>
                <a:lnTo>
                  <a:pt x="64247" y="827"/>
                </a:lnTo>
                <a:lnTo>
                  <a:pt x="63397" y="1063"/>
                </a:lnTo>
                <a:lnTo>
                  <a:pt x="62547" y="1323"/>
                </a:lnTo>
                <a:lnTo>
                  <a:pt x="61673" y="1630"/>
                </a:lnTo>
                <a:lnTo>
                  <a:pt x="60823" y="1960"/>
                </a:lnTo>
                <a:lnTo>
                  <a:pt x="59950" y="2338"/>
                </a:lnTo>
                <a:lnTo>
                  <a:pt x="59076" y="2739"/>
                </a:lnTo>
                <a:lnTo>
                  <a:pt x="58202" y="3164"/>
                </a:lnTo>
                <a:lnTo>
                  <a:pt x="57305" y="3613"/>
                </a:lnTo>
                <a:lnTo>
                  <a:pt x="56432" y="4109"/>
                </a:lnTo>
                <a:lnTo>
                  <a:pt x="55534" y="4652"/>
                </a:lnTo>
                <a:lnTo>
                  <a:pt x="54661" y="5195"/>
                </a:lnTo>
                <a:lnTo>
                  <a:pt x="53811" y="5738"/>
                </a:lnTo>
                <a:lnTo>
                  <a:pt x="53008" y="6305"/>
                </a:lnTo>
                <a:lnTo>
                  <a:pt x="52229" y="6871"/>
                </a:lnTo>
                <a:lnTo>
                  <a:pt x="51473" y="7414"/>
                </a:lnTo>
                <a:lnTo>
                  <a:pt x="50741" y="7981"/>
                </a:lnTo>
                <a:lnTo>
                  <a:pt x="50057" y="8571"/>
                </a:lnTo>
                <a:lnTo>
                  <a:pt x="49395" y="9138"/>
                </a:lnTo>
                <a:lnTo>
                  <a:pt x="48782" y="9705"/>
                </a:lnTo>
                <a:lnTo>
                  <a:pt x="48168" y="10295"/>
                </a:lnTo>
                <a:lnTo>
                  <a:pt x="47601" y="10885"/>
                </a:lnTo>
                <a:lnTo>
                  <a:pt x="47034" y="11452"/>
                </a:lnTo>
                <a:lnTo>
                  <a:pt x="46515" y="12042"/>
                </a:lnTo>
                <a:lnTo>
                  <a:pt x="46019" y="12633"/>
                </a:lnTo>
                <a:lnTo>
                  <a:pt x="45523" y="13223"/>
                </a:lnTo>
                <a:lnTo>
                  <a:pt x="45075" y="13813"/>
                </a:lnTo>
                <a:lnTo>
                  <a:pt x="44650" y="14403"/>
                </a:lnTo>
                <a:lnTo>
                  <a:pt x="44248" y="14994"/>
                </a:lnTo>
                <a:lnTo>
                  <a:pt x="43847" y="15584"/>
                </a:lnTo>
                <a:lnTo>
                  <a:pt x="43493" y="16174"/>
                </a:lnTo>
                <a:lnTo>
                  <a:pt x="43138" y="16765"/>
                </a:lnTo>
                <a:lnTo>
                  <a:pt x="42808" y="17355"/>
                </a:lnTo>
                <a:lnTo>
                  <a:pt x="42501" y="17969"/>
                </a:lnTo>
                <a:lnTo>
                  <a:pt x="42194" y="18559"/>
                </a:lnTo>
                <a:lnTo>
                  <a:pt x="41934" y="19149"/>
                </a:lnTo>
                <a:lnTo>
                  <a:pt x="41675" y="19740"/>
                </a:lnTo>
                <a:lnTo>
                  <a:pt x="41202" y="20897"/>
                </a:lnTo>
                <a:lnTo>
                  <a:pt x="40777" y="22077"/>
                </a:lnTo>
                <a:lnTo>
                  <a:pt x="40400" y="23234"/>
                </a:lnTo>
                <a:lnTo>
                  <a:pt x="40093" y="24391"/>
                </a:lnTo>
                <a:lnTo>
                  <a:pt x="39809" y="25524"/>
                </a:lnTo>
                <a:lnTo>
                  <a:pt x="39550" y="26658"/>
                </a:lnTo>
                <a:lnTo>
                  <a:pt x="39337" y="27744"/>
                </a:lnTo>
                <a:lnTo>
                  <a:pt x="39125" y="28854"/>
                </a:lnTo>
                <a:lnTo>
                  <a:pt x="38936" y="29916"/>
                </a:lnTo>
                <a:lnTo>
                  <a:pt x="38605" y="31994"/>
                </a:lnTo>
                <a:lnTo>
                  <a:pt x="38275" y="33954"/>
                </a:lnTo>
                <a:lnTo>
                  <a:pt x="38086" y="34898"/>
                </a:lnTo>
                <a:lnTo>
                  <a:pt x="37897" y="35819"/>
                </a:lnTo>
                <a:lnTo>
                  <a:pt x="37661" y="36692"/>
                </a:lnTo>
                <a:lnTo>
                  <a:pt x="37425" y="37542"/>
                </a:lnTo>
                <a:lnTo>
                  <a:pt x="37118" y="38345"/>
                </a:lnTo>
                <a:lnTo>
                  <a:pt x="36811" y="39124"/>
                </a:lnTo>
                <a:lnTo>
                  <a:pt x="36480" y="39809"/>
                </a:lnTo>
                <a:lnTo>
                  <a:pt x="36126" y="40470"/>
                </a:lnTo>
                <a:lnTo>
                  <a:pt x="35772" y="41084"/>
                </a:lnTo>
                <a:lnTo>
                  <a:pt x="35418" y="41698"/>
                </a:lnTo>
                <a:lnTo>
                  <a:pt x="35040" y="42265"/>
                </a:lnTo>
                <a:lnTo>
                  <a:pt x="34662" y="42831"/>
                </a:lnTo>
                <a:lnTo>
                  <a:pt x="34261" y="43351"/>
                </a:lnTo>
                <a:lnTo>
                  <a:pt x="33859" y="43847"/>
                </a:lnTo>
                <a:lnTo>
                  <a:pt x="33434" y="44319"/>
                </a:lnTo>
                <a:lnTo>
                  <a:pt x="33009" y="44767"/>
                </a:lnTo>
                <a:lnTo>
                  <a:pt x="32561" y="45216"/>
                </a:lnTo>
                <a:lnTo>
                  <a:pt x="32136" y="45618"/>
                </a:lnTo>
                <a:lnTo>
                  <a:pt x="31663" y="46019"/>
                </a:lnTo>
                <a:lnTo>
                  <a:pt x="31215" y="46373"/>
                </a:lnTo>
                <a:lnTo>
                  <a:pt x="30743" y="46727"/>
                </a:lnTo>
                <a:lnTo>
                  <a:pt x="30270" y="47058"/>
                </a:lnTo>
                <a:lnTo>
                  <a:pt x="29798" y="47365"/>
                </a:lnTo>
                <a:lnTo>
                  <a:pt x="29302" y="47672"/>
                </a:lnTo>
                <a:lnTo>
                  <a:pt x="28807" y="47955"/>
                </a:lnTo>
                <a:lnTo>
                  <a:pt x="28311" y="48215"/>
                </a:lnTo>
                <a:lnTo>
                  <a:pt x="27815" y="48474"/>
                </a:lnTo>
                <a:lnTo>
                  <a:pt x="27295" y="48711"/>
                </a:lnTo>
                <a:lnTo>
                  <a:pt x="26280" y="49136"/>
                </a:lnTo>
                <a:lnTo>
                  <a:pt x="25241" y="49513"/>
                </a:lnTo>
                <a:lnTo>
                  <a:pt x="24179" y="49868"/>
                </a:lnTo>
                <a:lnTo>
                  <a:pt x="23116" y="50174"/>
                </a:lnTo>
                <a:lnTo>
                  <a:pt x="22054" y="50434"/>
                </a:lnTo>
                <a:lnTo>
                  <a:pt x="20968" y="50694"/>
                </a:lnTo>
                <a:lnTo>
                  <a:pt x="19905" y="50906"/>
                </a:lnTo>
                <a:lnTo>
                  <a:pt x="17780" y="51331"/>
                </a:lnTo>
                <a:lnTo>
                  <a:pt x="15702" y="51733"/>
                </a:lnTo>
                <a:lnTo>
                  <a:pt x="14663" y="51922"/>
                </a:lnTo>
                <a:lnTo>
                  <a:pt x="13672" y="52158"/>
                </a:lnTo>
                <a:lnTo>
                  <a:pt x="12680" y="52394"/>
                </a:lnTo>
                <a:lnTo>
                  <a:pt x="11736" y="52654"/>
                </a:lnTo>
                <a:lnTo>
                  <a:pt x="10815" y="52961"/>
                </a:lnTo>
                <a:lnTo>
                  <a:pt x="9918" y="53291"/>
                </a:lnTo>
                <a:lnTo>
                  <a:pt x="9044" y="53669"/>
                </a:lnTo>
                <a:lnTo>
                  <a:pt x="8643" y="53881"/>
                </a:lnTo>
                <a:lnTo>
                  <a:pt x="8218" y="54094"/>
                </a:lnTo>
                <a:lnTo>
                  <a:pt x="7816" y="54330"/>
                </a:lnTo>
                <a:lnTo>
                  <a:pt x="7438" y="54566"/>
                </a:lnTo>
                <a:lnTo>
                  <a:pt x="7061" y="54826"/>
                </a:lnTo>
                <a:lnTo>
                  <a:pt x="6706" y="55109"/>
                </a:lnTo>
                <a:lnTo>
                  <a:pt x="6234" y="55487"/>
                </a:lnTo>
                <a:lnTo>
                  <a:pt x="5786" y="55888"/>
                </a:lnTo>
                <a:lnTo>
                  <a:pt x="5361" y="56313"/>
                </a:lnTo>
                <a:lnTo>
                  <a:pt x="4959" y="56762"/>
                </a:lnTo>
                <a:lnTo>
                  <a:pt x="4558" y="57258"/>
                </a:lnTo>
                <a:lnTo>
                  <a:pt x="4156" y="57754"/>
                </a:lnTo>
                <a:lnTo>
                  <a:pt x="3802" y="58250"/>
                </a:lnTo>
                <a:lnTo>
                  <a:pt x="3448" y="58793"/>
                </a:lnTo>
                <a:lnTo>
                  <a:pt x="3094" y="59359"/>
                </a:lnTo>
                <a:lnTo>
                  <a:pt x="2787" y="59926"/>
                </a:lnTo>
                <a:lnTo>
                  <a:pt x="2480" y="60516"/>
                </a:lnTo>
                <a:lnTo>
                  <a:pt x="2197" y="61106"/>
                </a:lnTo>
                <a:lnTo>
                  <a:pt x="1913" y="61744"/>
                </a:lnTo>
                <a:lnTo>
                  <a:pt x="1654" y="62382"/>
                </a:lnTo>
                <a:lnTo>
                  <a:pt x="1418" y="63019"/>
                </a:lnTo>
                <a:lnTo>
                  <a:pt x="1205" y="63680"/>
                </a:lnTo>
                <a:lnTo>
                  <a:pt x="993" y="64341"/>
                </a:lnTo>
                <a:lnTo>
                  <a:pt x="827" y="65026"/>
                </a:lnTo>
                <a:lnTo>
                  <a:pt x="662" y="65734"/>
                </a:lnTo>
                <a:lnTo>
                  <a:pt x="497" y="66419"/>
                </a:lnTo>
                <a:lnTo>
                  <a:pt x="379" y="67127"/>
                </a:lnTo>
                <a:lnTo>
                  <a:pt x="261" y="67859"/>
                </a:lnTo>
                <a:lnTo>
                  <a:pt x="166" y="68568"/>
                </a:lnTo>
                <a:lnTo>
                  <a:pt x="95" y="69300"/>
                </a:lnTo>
                <a:lnTo>
                  <a:pt x="48" y="70032"/>
                </a:lnTo>
                <a:lnTo>
                  <a:pt x="1" y="70764"/>
                </a:lnTo>
                <a:lnTo>
                  <a:pt x="1" y="71495"/>
                </a:lnTo>
                <a:lnTo>
                  <a:pt x="1" y="72227"/>
                </a:lnTo>
                <a:lnTo>
                  <a:pt x="24" y="72983"/>
                </a:lnTo>
                <a:lnTo>
                  <a:pt x="72" y="73715"/>
                </a:lnTo>
                <a:lnTo>
                  <a:pt x="143" y="74447"/>
                </a:lnTo>
                <a:lnTo>
                  <a:pt x="237" y="75179"/>
                </a:lnTo>
                <a:lnTo>
                  <a:pt x="95957" y="75179"/>
                </a:lnTo>
                <a:lnTo>
                  <a:pt x="96523" y="73927"/>
                </a:lnTo>
                <a:lnTo>
                  <a:pt x="97066" y="72652"/>
                </a:lnTo>
                <a:lnTo>
                  <a:pt x="97586" y="71377"/>
                </a:lnTo>
                <a:lnTo>
                  <a:pt x="98058" y="70055"/>
                </a:lnTo>
                <a:lnTo>
                  <a:pt x="98530" y="68733"/>
                </a:lnTo>
                <a:lnTo>
                  <a:pt x="98955" y="67387"/>
                </a:lnTo>
                <a:lnTo>
                  <a:pt x="99333" y="66018"/>
                </a:lnTo>
                <a:lnTo>
                  <a:pt x="99711" y="64648"/>
                </a:lnTo>
                <a:lnTo>
                  <a:pt x="100041" y="63255"/>
                </a:lnTo>
                <a:lnTo>
                  <a:pt x="100348" y="61862"/>
                </a:lnTo>
                <a:lnTo>
                  <a:pt x="100632" y="60445"/>
                </a:lnTo>
                <a:lnTo>
                  <a:pt x="100868" y="59029"/>
                </a:lnTo>
                <a:lnTo>
                  <a:pt x="101080" y="57588"/>
                </a:lnTo>
                <a:lnTo>
                  <a:pt x="101246" y="56148"/>
                </a:lnTo>
                <a:lnTo>
                  <a:pt x="101411" y="54708"/>
                </a:lnTo>
                <a:lnTo>
                  <a:pt x="101529" y="53244"/>
                </a:lnTo>
                <a:lnTo>
                  <a:pt x="101600" y="51780"/>
                </a:lnTo>
                <a:lnTo>
                  <a:pt x="101647" y="50293"/>
                </a:lnTo>
                <a:lnTo>
                  <a:pt x="101671" y="48829"/>
                </a:lnTo>
                <a:lnTo>
                  <a:pt x="101647" y="47341"/>
                </a:lnTo>
                <a:lnTo>
                  <a:pt x="101600" y="45854"/>
                </a:lnTo>
                <a:lnTo>
                  <a:pt x="101529" y="44366"/>
                </a:lnTo>
                <a:lnTo>
                  <a:pt x="101411" y="42879"/>
                </a:lnTo>
                <a:lnTo>
                  <a:pt x="101246" y="41391"/>
                </a:lnTo>
                <a:lnTo>
                  <a:pt x="101080" y="39904"/>
                </a:lnTo>
                <a:lnTo>
                  <a:pt x="100844" y="38416"/>
                </a:lnTo>
                <a:lnTo>
                  <a:pt x="100585" y="36929"/>
                </a:lnTo>
                <a:lnTo>
                  <a:pt x="100301" y="35441"/>
                </a:lnTo>
                <a:lnTo>
                  <a:pt x="99971" y="33954"/>
                </a:lnTo>
                <a:lnTo>
                  <a:pt x="99616" y="32466"/>
                </a:lnTo>
                <a:lnTo>
                  <a:pt x="99215" y="31002"/>
                </a:lnTo>
                <a:lnTo>
                  <a:pt x="98790" y="29538"/>
                </a:lnTo>
                <a:lnTo>
                  <a:pt x="98412" y="28334"/>
                </a:lnTo>
                <a:lnTo>
                  <a:pt x="98011" y="27177"/>
                </a:lnTo>
                <a:lnTo>
                  <a:pt x="97610" y="26020"/>
                </a:lnTo>
                <a:lnTo>
                  <a:pt x="97208" y="24910"/>
                </a:lnTo>
                <a:lnTo>
                  <a:pt x="96783" y="23801"/>
                </a:lnTo>
                <a:lnTo>
                  <a:pt x="96334" y="22715"/>
                </a:lnTo>
                <a:lnTo>
                  <a:pt x="95886" y="21676"/>
                </a:lnTo>
                <a:lnTo>
                  <a:pt x="95437" y="20637"/>
                </a:lnTo>
                <a:lnTo>
                  <a:pt x="94965" y="19621"/>
                </a:lnTo>
                <a:lnTo>
                  <a:pt x="94493" y="18630"/>
                </a:lnTo>
                <a:lnTo>
                  <a:pt x="93997" y="17685"/>
                </a:lnTo>
                <a:lnTo>
                  <a:pt x="93478" y="16741"/>
                </a:lnTo>
                <a:lnTo>
                  <a:pt x="92982" y="15820"/>
                </a:lnTo>
                <a:lnTo>
                  <a:pt x="92439" y="14923"/>
                </a:lnTo>
                <a:lnTo>
                  <a:pt x="91919" y="14049"/>
                </a:lnTo>
                <a:lnTo>
                  <a:pt x="91376" y="13223"/>
                </a:lnTo>
                <a:lnTo>
                  <a:pt x="90809" y="12396"/>
                </a:lnTo>
                <a:lnTo>
                  <a:pt x="90243" y="11594"/>
                </a:lnTo>
                <a:lnTo>
                  <a:pt x="89676" y="10814"/>
                </a:lnTo>
                <a:lnTo>
                  <a:pt x="89086" y="10083"/>
                </a:lnTo>
                <a:lnTo>
                  <a:pt x="88496" y="9351"/>
                </a:lnTo>
                <a:lnTo>
                  <a:pt x="87882" y="8666"/>
                </a:lnTo>
                <a:lnTo>
                  <a:pt x="87268" y="7981"/>
                </a:lnTo>
                <a:lnTo>
                  <a:pt x="86654" y="7344"/>
                </a:lnTo>
                <a:lnTo>
                  <a:pt x="86016" y="6730"/>
                </a:lnTo>
                <a:lnTo>
                  <a:pt x="85379" y="6139"/>
                </a:lnTo>
                <a:lnTo>
                  <a:pt x="84718" y="5573"/>
                </a:lnTo>
                <a:lnTo>
                  <a:pt x="84057" y="5030"/>
                </a:lnTo>
                <a:lnTo>
                  <a:pt x="83396" y="4510"/>
                </a:lnTo>
                <a:lnTo>
                  <a:pt x="82711" y="4038"/>
                </a:lnTo>
                <a:lnTo>
                  <a:pt x="82026" y="3566"/>
                </a:lnTo>
                <a:lnTo>
                  <a:pt x="81341" y="3141"/>
                </a:lnTo>
                <a:lnTo>
                  <a:pt x="80633" y="2739"/>
                </a:lnTo>
                <a:lnTo>
                  <a:pt x="79925" y="2338"/>
                </a:lnTo>
                <a:lnTo>
                  <a:pt x="79216" y="2007"/>
                </a:lnTo>
                <a:lnTo>
                  <a:pt x="78484" y="1677"/>
                </a:lnTo>
                <a:lnTo>
                  <a:pt x="77752" y="1370"/>
                </a:lnTo>
                <a:lnTo>
                  <a:pt x="77021" y="1110"/>
                </a:lnTo>
                <a:lnTo>
                  <a:pt x="76265" y="874"/>
                </a:lnTo>
                <a:lnTo>
                  <a:pt x="75509" y="662"/>
                </a:lnTo>
                <a:lnTo>
                  <a:pt x="74754" y="473"/>
                </a:lnTo>
                <a:lnTo>
                  <a:pt x="73975" y="331"/>
                </a:lnTo>
                <a:lnTo>
                  <a:pt x="73196" y="213"/>
                </a:lnTo>
                <a:lnTo>
                  <a:pt x="72416" y="119"/>
                </a:lnTo>
                <a:lnTo>
                  <a:pt x="71637" y="48"/>
                </a:lnTo>
                <a:lnTo>
                  <a:pt x="70834" y="24"/>
                </a:lnTo>
                <a:lnTo>
                  <a:pt x="700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181613" y="31778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98025" y="284442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8613688" y="890321"/>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7708963" y="701302"/>
            <a:ext cx="531600" cy="53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8861025" y="1796679"/>
            <a:ext cx="227400" cy="22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186788" y="4590146"/>
            <a:ext cx="365873" cy="365659"/>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357200" y="3697675"/>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365760"/>
            <a:ext cx="7708500" cy="548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Rubik"/>
              <a:buNone/>
              <a:defRPr b="1" sz="3000">
                <a:solidFill>
                  <a:schemeClr val="dk1"/>
                </a:solidFill>
                <a:latin typeface="Rubik"/>
                <a:ea typeface="Rubik"/>
                <a:cs typeface="Rubik"/>
                <a:sym typeface="Rubik"/>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1pPr>
            <a:lvl2pPr indent="-317500" lvl="1" marL="9144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2pPr>
            <a:lvl3pPr indent="-317500" lvl="2" marL="13716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3pPr>
            <a:lvl4pPr indent="-317500" lvl="3" marL="18288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4pPr>
            <a:lvl5pPr indent="-317500" lvl="4" marL="22860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5pPr>
            <a:lvl6pPr indent="-317500" lvl="5" marL="27432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6pPr>
            <a:lvl7pPr indent="-317500" lvl="6" marL="32004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7pPr>
            <a:lvl8pPr indent="-317500" lvl="7" marL="36576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8pPr>
            <a:lvl9pPr indent="-317500" lvl="8" marL="4114800">
              <a:lnSpc>
                <a:spcPct val="100000"/>
              </a:lnSpc>
              <a:spcBef>
                <a:spcPts val="0"/>
              </a:spcBef>
              <a:spcAft>
                <a:spcPts val="0"/>
              </a:spcAft>
              <a:buClr>
                <a:schemeClr val="lt1"/>
              </a:buClr>
              <a:buSzPts val="1400"/>
              <a:buFont typeface="Hind"/>
              <a:buChar char="■"/>
              <a:defRPr>
                <a:solidFill>
                  <a:schemeClr val="lt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5"/>
          <p:cNvSpPr txBox="1"/>
          <p:nvPr>
            <p:ph type="ctrTitle"/>
          </p:nvPr>
        </p:nvSpPr>
        <p:spPr>
          <a:xfrm>
            <a:off x="673350" y="1160125"/>
            <a:ext cx="7797300" cy="21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t>HOST ORDER EFFECT ON VIRUS SEGMENTATION</a:t>
            </a:r>
            <a:r>
              <a:rPr lang="en" sz="6500"/>
              <a:t> </a:t>
            </a:r>
            <a:endParaRPr sz="3500">
              <a:solidFill>
                <a:schemeClr val="lt1"/>
              </a:solidFill>
            </a:endParaRPr>
          </a:p>
        </p:txBody>
      </p:sp>
      <p:sp>
        <p:nvSpPr>
          <p:cNvPr id="489" name="Google Shape;489;p35"/>
          <p:cNvSpPr txBox="1"/>
          <p:nvPr>
            <p:ph idx="1" type="subTitle"/>
          </p:nvPr>
        </p:nvSpPr>
        <p:spPr>
          <a:xfrm>
            <a:off x="1939650" y="3864875"/>
            <a:ext cx="52647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EEB313: Juwon (Lucia) Park, </a:t>
            </a:r>
            <a:r>
              <a:rPr lang="en"/>
              <a:t>Yuehan (Anna) Li</a:t>
            </a:r>
            <a:r>
              <a:rPr lang="en"/>
              <a:t> , Cindy Yu</a:t>
            </a:r>
            <a:endParaRPr/>
          </a:p>
        </p:txBody>
      </p:sp>
      <p:sp>
        <p:nvSpPr>
          <p:cNvPr id="490" name="Google Shape;490;p35"/>
          <p:cNvSpPr/>
          <p:nvPr/>
        </p:nvSpPr>
        <p:spPr>
          <a:xfrm>
            <a:off x="8326525" y="3691900"/>
            <a:ext cx="712058" cy="711642"/>
          </a:xfrm>
          <a:custGeom>
            <a:rect b="b" l="l" r="r" t="t"/>
            <a:pathLst>
              <a:path extrusionOk="0" h="35937" w="35958">
                <a:moveTo>
                  <a:pt x="17625" y="0"/>
                </a:moveTo>
                <a:lnTo>
                  <a:pt x="17375" y="21"/>
                </a:lnTo>
                <a:lnTo>
                  <a:pt x="17103" y="63"/>
                </a:lnTo>
                <a:lnTo>
                  <a:pt x="16853" y="146"/>
                </a:lnTo>
                <a:lnTo>
                  <a:pt x="16707" y="188"/>
                </a:lnTo>
                <a:lnTo>
                  <a:pt x="16561" y="250"/>
                </a:lnTo>
                <a:lnTo>
                  <a:pt x="16415" y="313"/>
                </a:lnTo>
                <a:lnTo>
                  <a:pt x="16269" y="396"/>
                </a:lnTo>
                <a:lnTo>
                  <a:pt x="16144" y="480"/>
                </a:lnTo>
                <a:lnTo>
                  <a:pt x="16019" y="584"/>
                </a:lnTo>
                <a:lnTo>
                  <a:pt x="15894" y="709"/>
                </a:lnTo>
                <a:lnTo>
                  <a:pt x="15789" y="834"/>
                </a:lnTo>
                <a:lnTo>
                  <a:pt x="15706" y="959"/>
                </a:lnTo>
                <a:lnTo>
                  <a:pt x="15623" y="1105"/>
                </a:lnTo>
                <a:lnTo>
                  <a:pt x="15560" y="1251"/>
                </a:lnTo>
                <a:lnTo>
                  <a:pt x="15497" y="1397"/>
                </a:lnTo>
                <a:lnTo>
                  <a:pt x="15414" y="1710"/>
                </a:lnTo>
                <a:lnTo>
                  <a:pt x="15372" y="2023"/>
                </a:lnTo>
                <a:lnTo>
                  <a:pt x="15393" y="2357"/>
                </a:lnTo>
                <a:lnTo>
                  <a:pt x="15435" y="2670"/>
                </a:lnTo>
                <a:lnTo>
                  <a:pt x="15518" y="2941"/>
                </a:lnTo>
                <a:lnTo>
                  <a:pt x="15623" y="3212"/>
                </a:lnTo>
                <a:lnTo>
                  <a:pt x="15748" y="3462"/>
                </a:lnTo>
                <a:lnTo>
                  <a:pt x="15894" y="3713"/>
                </a:lnTo>
                <a:lnTo>
                  <a:pt x="16061" y="3942"/>
                </a:lnTo>
                <a:lnTo>
                  <a:pt x="16248" y="4130"/>
                </a:lnTo>
                <a:lnTo>
                  <a:pt x="16436" y="4297"/>
                </a:lnTo>
                <a:lnTo>
                  <a:pt x="16624" y="4401"/>
                </a:lnTo>
                <a:lnTo>
                  <a:pt x="16832" y="4463"/>
                </a:lnTo>
                <a:lnTo>
                  <a:pt x="17041" y="4505"/>
                </a:lnTo>
                <a:lnTo>
                  <a:pt x="16832" y="7988"/>
                </a:lnTo>
                <a:lnTo>
                  <a:pt x="16811" y="8322"/>
                </a:lnTo>
                <a:lnTo>
                  <a:pt x="16353" y="8426"/>
                </a:lnTo>
                <a:lnTo>
                  <a:pt x="15894" y="8531"/>
                </a:lnTo>
                <a:lnTo>
                  <a:pt x="15435" y="8656"/>
                </a:lnTo>
                <a:lnTo>
                  <a:pt x="14997" y="8823"/>
                </a:lnTo>
                <a:lnTo>
                  <a:pt x="14559" y="8989"/>
                </a:lnTo>
                <a:lnTo>
                  <a:pt x="14142" y="9177"/>
                </a:lnTo>
                <a:lnTo>
                  <a:pt x="13725" y="9406"/>
                </a:lnTo>
                <a:lnTo>
                  <a:pt x="13328" y="9636"/>
                </a:lnTo>
                <a:lnTo>
                  <a:pt x="11847" y="7571"/>
                </a:lnTo>
                <a:lnTo>
                  <a:pt x="10992" y="6361"/>
                </a:lnTo>
                <a:lnTo>
                  <a:pt x="11138" y="6174"/>
                </a:lnTo>
                <a:lnTo>
                  <a:pt x="11284" y="5965"/>
                </a:lnTo>
                <a:lnTo>
                  <a:pt x="11409" y="5757"/>
                </a:lnTo>
                <a:lnTo>
                  <a:pt x="11493" y="5527"/>
                </a:lnTo>
                <a:lnTo>
                  <a:pt x="11535" y="5402"/>
                </a:lnTo>
                <a:lnTo>
                  <a:pt x="11555" y="5256"/>
                </a:lnTo>
                <a:lnTo>
                  <a:pt x="11576" y="4964"/>
                </a:lnTo>
                <a:lnTo>
                  <a:pt x="11555" y="4693"/>
                </a:lnTo>
                <a:lnTo>
                  <a:pt x="11472" y="4422"/>
                </a:lnTo>
                <a:lnTo>
                  <a:pt x="11409" y="4255"/>
                </a:lnTo>
                <a:lnTo>
                  <a:pt x="11347" y="4109"/>
                </a:lnTo>
                <a:lnTo>
                  <a:pt x="11243" y="3859"/>
                </a:lnTo>
                <a:lnTo>
                  <a:pt x="11097" y="3629"/>
                </a:lnTo>
                <a:lnTo>
                  <a:pt x="10971" y="3400"/>
                </a:lnTo>
                <a:lnTo>
                  <a:pt x="10805" y="3191"/>
                </a:lnTo>
                <a:lnTo>
                  <a:pt x="10700" y="3066"/>
                </a:lnTo>
                <a:lnTo>
                  <a:pt x="10575" y="2962"/>
                </a:lnTo>
                <a:lnTo>
                  <a:pt x="10450" y="2857"/>
                </a:lnTo>
                <a:lnTo>
                  <a:pt x="10304" y="2774"/>
                </a:lnTo>
                <a:lnTo>
                  <a:pt x="10158" y="2691"/>
                </a:lnTo>
                <a:lnTo>
                  <a:pt x="10012" y="2628"/>
                </a:lnTo>
                <a:lnTo>
                  <a:pt x="9845" y="2586"/>
                </a:lnTo>
                <a:lnTo>
                  <a:pt x="9678" y="2545"/>
                </a:lnTo>
                <a:lnTo>
                  <a:pt x="9407" y="2524"/>
                </a:lnTo>
                <a:lnTo>
                  <a:pt x="9157" y="2545"/>
                </a:lnTo>
                <a:lnTo>
                  <a:pt x="8886" y="2586"/>
                </a:lnTo>
                <a:lnTo>
                  <a:pt x="8656" y="2691"/>
                </a:lnTo>
                <a:lnTo>
                  <a:pt x="8406" y="2795"/>
                </a:lnTo>
                <a:lnTo>
                  <a:pt x="8197" y="2941"/>
                </a:lnTo>
                <a:lnTo>
                  <a:pt x="7989" y="3108"/>
                </a:lnTo>
                <a:lnTo>
                  <a:pt x="7822" y="3316"/>
                </a:lnTo>
                <a:lnTo>
                  <a:pt x="7718" y="3421"/>
                </a:lnTo>
                <a:lnTo>
                  <a:pt x="7613" y="3546"/>
                </a:lnTo>
                <a:lnTo>
                  <a:pt x="7530" y="3692"/>
                </a:lnTo>
                <a:lnTo>
                  <a:pt x="7447" y="3817"/>
                </a:lnTo>
                <a:lnTo>
                  <a:pt x="7384" y="3984"/>
                </a:lnTo>
                <a:lnTo>
                  <a:pt x="7322" y="4130"/>
                </a:lnTo>
                <a:lnTo>
                  <a:pt x="7280" y="4297"/>
                </a:lnTo>
                <a:lnTo>
                  <a:pt x="7259" y="4463"/>
                </a:lnTo>
                <a:lnTo>
                  <a:pt x="7238" y="4609"/>
                </a:lnTo>
                <a:lnTo>
                  <a:pt x="7259" y="4776"/>
                </a:lnTo>
                <a:lnTo>
                  <a:pt x="7259" y="4922"/>
                </a:lnTo>
                <a:lnTo>
                  <a:pt x="7301" y="5089"/>
                </a:lnTo>
                <a:lnTo>
                  <a:pt x="7384" y="5402"/>
                </a:lnTo>
                <a:lnTo>
                  <a:pt x="7509" y="5694"/>
                </a:lnTo>
                <a:lnTo>
                  <a:pt x="7697" y="5965"/>
                </a:lnTo>
                <a:lnTo>
                  <a:pt x="7905" y="6215"/>
                </a:lnTo>
                <a:lnTo>
                  <a:pt x="8093" y="6424"/>
                </a:lnTo>
                <a:lnTo>
                  <a:pt x="8323" y="6591"/>
                </a:lnTo>
                <a:lnTo>
                  <a:pt x="8573" y="6737"/>
                </a:lnTo>
                <a:lnTo>
                  <a:pt x="8823" y="6862"/>
                </a:lnTo>
                <a:lnTo>
                  <a:pt x="9073" y="6987"/>
                </a:lnTo>
                <a:lnTo>
                  <a:pt x="9345" y="7050"/>
                </a:lnTo>
                <a:lnTo>
                  <a:pt x="9574" y="7091"/>
                </a:lnTo>
                <a:lnTo>
                  <a:pt x="9803" y="7091"/>
                </a:lnTo>
                <a:lnTo>
                  <a:pt x="10012" y="7050"/>
                </a:lnTo>
                <a:lnTo>
                  <a:pt x="10221" y="6966"/>
                </a:lnTo>
                <a:lnTo>
                  <a:pt x="11827" y="10053"/>
                </a:lnTo>
                <a:lnTo>
                  <a:pt x="12098" y="10574"/>
                </a:lnTo>
                <a:lnTo>
                  <a:pt x="11827" y="10825"/>
                </a:lnTo>
                <a:lnTo>
                  <a:pt x="11555" y="11075"/>
                </a:lnTo>
                <a:lnTo>
                  <a:pt x="11305" y="11367"/>
                </a:lnTo>
                <a:lnTo>
                  <a:pt x="11055" y="11638"/>
                </a:lnTo>
                <a:lnTo>
                  <a:pt x="10825" y="11951"/>
                </a:lnTo>
                <a:lnTo>
                  <a:pt x="10596" y="12243"/>
                </a:lnTo>
                <a:lnTo>
                  <a:pt x="10387" y="12556"/>
                </a:lnTo>
                <a:lnTo>
                  <a:pt x="10200" y="12890"/>
                </a:lnTo>
                <a:lnTo>
                  <a:pt x="7697" y="11617"/>
                </a:lnTo>
                <a:lnTo>
                  <a:pt x="6383" y="10950"/>
                </a:lnTo>
                <a:lnTo>
                  <a:pt x="6425" y="10700"/>
                </a:lnTo>
                <a:lnTo>
                  <a:pt x="6466" y="10470"/>
                </a:lnTo>
                <a:lnTo>
                  <a:pt x="6466" y="10220"/>
                </a:lnTo>
                <a:lnTo>
                  <a:pt x="6446" y="9970"/>
                </a:lnTo>
                <a:lnTo>
                  <a:pt x="6425" y="9844"/>
                </a:lnTo>
                <a:lnTo>
                  <a:pt x="6383" y="9698"/>
                </a:lnTo>
                <a:lnTo>
                  <a:pt x="6258" y="9448"/>
                </a:lnTo>
                <a:lnTo>
                  <a:pt x="6112" y="9198"/>
                </a:lnTo>
                <a:lnTo>
                  <a:pt x="5924" y="8989"/>
                </a:lnTo>
                <a:lnTo>
                  <a:pt x="5799" y="8885"/>
                </a:lnTo>
                <a:lnTo>
                  <a:pt x="5653" y="8781"/>
                </a:lnTo>
                <a:lnTo>
                  <a:pt x="5444" y="8614"/>
                </a:lnTo>
                <a:lnTo>
                  <a:pt x="5215" y="8468"/>
                </a:lnTo>
                <a:lnTo>
                  <a:pt x="4986" y="8343"/>
                </a:lnTo>
                <a:lnTo>
                  <a:pt x="4756" y="8218"/>
                </a:lnTo>
                <a:lnTo>
                  <a:pt x="4610" y="8155"/>
                </a:lnTo>
                <a:lnTo>
                  <a:pt x="4443" y="8113"/>
                </a:lnTo>
                <a:lnTo>
                  <a:pt x="4276" y="8093"/>
                </a:lnTo>
                <a:lnTo>
                  <a:pt x="4110" y="8072"/>
                </a:lnTo>
                <a:lnTo>
                  <a:pt x="3964" y="8072"/>
                </a:lnTo>
                <a:lnTo>
                  <a:pt x="3797" y="8093"/>
                </a:lnTo>
                <a:lnTo>
                  <a:pt x="3630" y="8113"/>
                </a:lnTo>
                <a:lnTo>
                  <a:pt x="3463" y="8155"/>
                </a:lnTo>
                <a:lnTo>
                  <a:pt x="3213" y="8259"/>
                </a:lnTo>
                <a:lnTo>
                  <a:pt x="2983" y="8405"/>
                </a:lnTo>
                <a:lnTo>
                  <a:pt x="2796" y="8572"/>
                </a:lnTo>
                <a:lnTo>
                  <a:pt x="2608" y="8760"/>
                </a:lnTo>
                <a:lnTo>
                  <a:pt x="2462" y="8968"/>
                </a:lnTo>
                <a:lnTo>
                  <a:pt x="2337" y="9198"/>
                </a:lnTo>
                <a:lnTo>
                  <a:pt x="2232" y="9448"/>
                </a:lnTo>
                <a:lnTo>
                  <a:pt x="2170" y="9698"/>
                </a:lnTo>
                <a:lnTo>
                  <a:pt x="2128" y="9844"/>
                </a:lnTo>
                <a:lnTo>
                  <a:pt x="2086" y="10011"/>
                </a:lnTo>
                <a:lnTo>
                  <a:pt x="2066" y="10178"/>
                </a:lnTo>
                <a:lnTo>
                  <a:pt x="2066" y="10324"/>
                </a:lnTo>
                <a:lnTo>
                  <a:pt x="2086" y="10491"/>
                </a:lnTo>
                <a:lnTo>
                  <a:pt x="2107" y="10658"/>
                </a:lnTo>
                <a:lnTo>
                  <a:pt x="2149" y="10825"/>
                </a:lnTo>
                <a:lnTo>
                  <a:pt x="2191" y="10971"/>
                </a:lnTo>
                <a:lnTo>
                  <a:pt x="2253" y="11117"/>
                </a:lnTo>
                <a:lnTo>
                  <a:pt x="2337" y="11263"/>
                </a:lnTo>
                <a:lnTo>
                  <a:pt x="2420" y="11388"/>
                </a:lnTo>
                <a:lnTo>
                  <a:pt x="2504" y="11513"/>
                </a:lnTo>
                <a:lnTo>
                  <a:pt x="2733" y="11742"/>
                </a:lnTo>
                <a:lnTo>
                  <a:pt x="2983" y="11951"/>
                </a:lnTo>
                <a:lnTo>
                  <a:pt x="3275" y="12118"/>
                </a:lnTo>
                <a:lnTo>
                  <a:pt x="3567" y="12243"/>
                </a:lnTo>
                <a:lnTo>
                  <a:pt x="3838" y="12326"/>
                </a:lnTo>
                <a:lnTo>
                  <a:pt x="4130" y="12368"/>
                </a:lnTo>
                <a:lnTo>
                  <a:pt x="4402" y="12410"/>
                </a:lnTo>
                <a:lnTo>
                  <a:pt x="4694" y="12389"/>
                </a:lnTo>
                <a:lnTo>
                  <a:pt x="4965" y="12368"/>
                </a:lnTo>
                <a:lnTo>
                  <a:pt x="5236" y="12326"/>
                </a:lnTo>
                <a:lnTo>
                  <a:pt x="5465" y="12243"/>
                </a:lnTo>
                <a:lnTo>
                  <a:pt x="5653" y="12139"/>
                </a:lnTo>
                <a:lnTo>
                  <a:pt x="5841" y="11993"/>
                </a:lnTo>
                <a:lnTo>
                  <a:pt x="5987" y="11847"/>
                </a:lnTo>
                <a:lnTo>
                  <a:pt x="8823" y="13849"/>
                </a:lnTo>
                <a:lnTo>
                  <a:pt x="9511" y="14329"/>
                </a:lnTo>
                <a:lnTo>
                  <a:pt x="9407" y="14662"/>
                </a:lnTo>
                <a:lnTo>
                  <a:pt x="9303" y="14996"/>
                </a:lnTo>
                <a:lnTo>
                  <a:pt x="9219" y="15330"/>
                </a:lnTo>
                <a:lnTo>
                  <a:pt x="9136" y="15684"/>
                </a:lnTo>
                <a:lnTo>
                  <a:pt x="9073" y="16018"/>
                </a:lnTo>
                <a:lnTo>
                  <a:pt x="9011" y="16373"/>
                </a:lnTo>
                <a:lnTo>
                  <a:pt x="8969" y="16748"/>
                </a:lnTo>
                <a:lnTo>
                  <a:pt x="8948" y="17103"/>
                </a:lnTo>
                <a:lnTo>
                  <a:pt x="5882" y="17124"/>
                </a:lnTo>
                <a:lnTo>
                  <a:pt x="4402" y="17144"/>
                </a:lnTo>
                <a:lnTo>
                  <a:pt x="4339" y="16894"/>
                </a:lnTo>
                <a:lnTo>
                  <a:pt x="4256" y="16665"/>
                </a:lnTo>
                <a:lnTo>
                  <a:pt x="4151" y="16456"/>
                </a:lnTo>
                <a:lnTo>
                  <a:pt x="4005" y="16248"/>
                </a:lnTo>
                <a:lnTo>
                  <a:pt x="3922" y="16143"/>
                </a:lnTo>
                <a:lnTo>
                  <a:pt x="3838" y="16039"/>
                </a:lnTo>
                <a:lnTo>
                  <a:pt x="3609" y="15851"/>
                </a:lnTo>
                <a:lnTo>
                  <a:pt x="3359" y="15726"/>
                </a:lnTo>
                <a:lnTo>
                  <a:pt x="3088" y="15622"/>
                </a:lnTo>
                <a:lnTo>
                  <a:pt x="2921" y="15580"/>
                </a:lnTo>
                <a:lnTo>
                  <a:pt x="2754" y="15559"/>
                </a:lnTo>
                <a:lnTo>
                  <a:pt x="2504" y="15497"/>
                </a:lnTo>
                <a:lnTo>
                  <a:pt x="2232" y="15476"/>
                </a:lnTo>
                <a:lnTo>
                  <a:pt x="1961" y="15455"/>
                </a:lnTo>
                <a:lnTo>
                  <a:pt x="1711" y="15476"/>
                </a:lnTo>
                <a:lnTo>
                  <a:pt x="1544" y="15497"/>
                </a:lnTo>
                <a:lnTo>
                  <a:pt x="1377" y="15518"/>
                </a:lnTo>
                <a:lnTo>
                  <a:pt x="1231" y="15559"/>
                </a:lnTo>
                <a:lnTo>
                  <a:pt x="1064" y="15622"/>
                </a:lnTo>
                <a:lnTo>
                  <a:pt x="918" y="15705"/>
                </a:lnTo>
                <a:lnTo>
                  <a:pt x="793" y="15789"/>
                </a:lnTo>
                <a:lnTo>
                  <a:pt x="647" y="15893"/>
                </a:lnTo>
                <a:lnTo>
                  <a:pt x="543" y="16018"/>
                </a:lnTo>
                <a:lnTo>
                  <a:pt x="355" y="16227"/>
                </a:lnTo>
                <a:lnTo>
                  <a:pt x="230" y="16456"/>
                </a:lnTo>
                <a:lnTo>
                  <a:pt x="126" y="16686"/>
                </a:lnTo>
                <a:lnTo>
                  <a:pt x="42" y="16936"/>
                </a:lnTo>
                <a:lnTo>
                  <a:pt x="1" y="17186"/>
                </a:lnTo>
                <a:lnTo>
                  <a:pt x="1" y="17457"/>
                </a:lnTo>
                <a:lnTo>
                  <a:pt x="22" y="17708"/>
                </a:lnTo>
                <a:lnTo>
                  <a:pt x="84" y="17979"/>
                </a:lnTo>
                <a:lnTo>
                  <a:pt x="126" y="18125"/>
                </a:lnTo>
                <a:lnTo>
                  <a:pt x="168" y="18292"/>
                </a:lnTo>
                <a:lnTo>
                  <a:pt x="209" y="18438"/>
                </a:lnTo>
                <a:lnTo>
                  <a:pt x="293" y="18584"/>
                </a:lnTo>
                <a:lnTo>
                  <a:pt x="376" y="18730"/>
                </a:lnTo>
                <a:lnTo>
                  <a:pt x="480" y="18855"/>
                </a:lnTo>
                <a:lnTo>
                  <a:pt x="585" y="18980"/>
                </a:lnTo>
                <a:lnTo>
                  <a:pt x="689" y="19084"/>
                </a:lnTo>
                <a:lnTo>
                  <a:pt x="814" y="19188"/>
                </a:lnTo>
                <a:lnTo>
                  <a:pt x="960" y="19293"/>
                </a:lnTo>
                <a:lnTo>
                  <a:pt x="1085" y="19355"/>
                </a:lnTo>
                <a:lnTo>
                  <a:pt x="1231" y="19439"/>
                </a:lnTo>
                <a:lnTo>
                  <a:pt x="1544" y="19543"/>
                </a:lnTo>
                <a:lnTo>
                  <a:pt x="1857" y="19585"/>
                </a:lnTo>
                <a:lnTo>
                  <a:pt x="2170" y="19606"/>
                </a:lnTo>
                <a:lnTo>
                  <a:pt x="2504" y="19585"/>
                </a:lnTo>
                <a:lnTo>
                  <a:pt x="2775" y="19543"/>
                </a:lnTo>
                <a:lnTo>
                  <a:pt x="3067" y="19460"/>
                </a:lnTo>
                <a:lnTo>
                  <a:pt x="3317" y="19334"/>
                </a:lnTo>
                <a:lnTo>
                  <a:pt x="3567" y="19188"/>
                </a:lnTo>
                <a:lnTo>
                  <a:pt x="3818" y="19063"/>
                </a:lnTo>
                <a:lnTo>
                  <a:pt x="4026" y="18876"/>
                </a:lnTo>
                <a:lnTo>
                  <a:pt x="4193" y="18709"/>
                </a:lnTo>
                <a:lnTo>
                  <a:pt x="4318" y="18521"/>
                </a:lnTo>
                <a:lnTo>
                  <a:pt x="4402" y="18333"/>
                </a:lnTo>
                <a:lnTo>
                  <a:pt x="4464" y="18104"/>
                </a:lnTo>
                <a:lnTo>
                  <a:pt x="7905" y="18584"/>
                </a:lnTo>
                <a:lnTo>
                  <a:pt x="9011" y="18730"/>
                </a:lnTo>
                <a:lnTo>
                  <a:pt x="9053" y="19063"/>
                </a:lnTo>
                <a:lnTo>
                  <a:pt x="9115" y="19397"/>
                </a:lnTo>
                <a:lnTo>
                  <a:pt x="9282" y="20064"/>
                </a:lnTo>
                <a:lnTo>
                  <a:pt x="9470" y="20690"/>
                </a:lnTo>
                <a:lnTo>
                  <a:pt x="9720" y="21316"/>
                </a:lnTo>
                <a:lnTo>
                  <a:pt x="9616" y="21378"/>
                </a:lnTo>
                <a:lnTo>
                  <a:pt x="6800" y="22859"/>
                </a:lnTo>
                <a:lnTo>
                  <a:pt x="5507" y="23548"/>
                </a:lnTo>
                <a:lnTo>
                  <a:pt x="5340" y="23360"/>
                </a:lnTo>
                <a:lnTo>
                  <a:pt x="5152" y="23193"/>
                </a:lnTo>
                <a:lnTo>
                  <a:pt x="4944" y="23047"/>
                </a:lnTo>
                <a:lnTo>
                  <a:pt x="4735" y="22943"/>
                </a:lnTo>
                <a:lnTo>
                  <a:pt x="4610" y="22880"/>
                </a:lnTo>
                <a:lnTo>
                  <a:pt x="4485" y="22838"/>
                </a:lnTo>
                <a:lnTo>
                  <a:pt x="4214" y="22776"/>
                </a:lnTo>
                <a:lnTo>
                  <a:pt x="3922" y="22776"/>
                </a:lnTo>
                <a:lnTo>
                  <a:pt x="3630" y="22797"/>
                </a:lnTo>
                <a:lnTo>
                  <a:pt x="3463" y="22838"/>
                </a:lnTo>
                <a:lnTo>
                  <a:pt x="3317" y="22901"/>
                </a:lnTo>
                <a:lnTo>
                  <a:pt x="3046" y="22964"/>
                </a:lnTo>
                <a:lnTo>
                  <a:pt x="2796" y="23068"/>
                </a:lnTo>
                <a:lnTo>
                  <a:pt x="2566" y="23172"/>
                </a:lnTo>
                <a:lnTo>
                  <a:pt x="2337" y="23297"/>
                </a:lnTo>
                <a:lnTo>
                  <a:pt x="2191" y="23402"/>
                </a:lnTo>
                <a:lnTo>
                  <a:pt x="2066" y="23506"/>
                </a:lnTo>
                <a:lnTo>
                  <a:pt x="1961" y="23610"/>
                </a:lnTo>
                <a:lnTo>
                  <a:pt x="1836" y="23735"/>
                </a:lnTo>
                <a:lnTo>
                  <a:pt x="1753" y="23881"/>
                </a:lnTo>
                <a:lnTo>
                  <a:pt x="1669" y="24006"/>
                </a:lnTo>
                <a:lnTo>
                  <a:pt x="1607" y="24173"/>
                </a:lnTo>
                <a:lnTo>
                  <a:pt x="1544" y="24319"/>
                </a:lnTo>
                <a:lnTo>
                  <a:pt x="1482" y="24590"/>
                </a:lnTo>
                <a:lnTo>
                  <a:pt x="1461" y="24862"/>
                </a:lnTo>
                <a:lnTo>
                  <a:pt x="1482" y="25112"/>
                </a:lnTo>
                <a:lnTo>
                  <a:pt x="1544" y="25383"/>
                </a:lnTo>
                <a:lnTo>
                  <a:pt x="1628" y="25612"/>
                </a:lnTo>
                <a:lnTo>
                  <a:pt x="1732" y="25863"/>
                </a:lnTo>
                <a:lnTo>
                  <a:pt x="1878" y="26071"/>
                </a:lnTo>
                <a:lnTo>
                  <a:pt x="2045" y="26280"/>
                </a:lnTo>
                <a:lnTo>
                  <a:pt x="2149" y="26405"/>
                </a:lnTo>
                <a:lnTo>
                  <a:pt x="2253" y="26509"/>
                </a:lnTo>
                <a:lnTo>
                  <a:pt x="2378" y="26634"/>
                </a:lnTo>
                <a:lnTo>
                  <a:pt x="2504" y="26718"/>
                </a:lnTo>
                <a:lnTo>
                  <a:pt x="2650" y="26801"/>
                </a:lnTo>
                <a:lnTo>
                  <a:pt x="2796" y="26885"/>
                </a:lnTo>
                <a:lnTo>
                  <a:pt x="2962" y="26947"/>
                </a:lnTo>
                <a:lnTo>
                  <a:pt x="3108" y="26989"/>
                </a:lnTo>
                <a:lnTo>
                  <a:pt x="3275" y="27031"/>
                </a:lnTo>
                <a:lnTo>
                  <a:pt x="3421" y="27031"/>
                </a:lnTo>
                <a:lnTo>
                  <a:pt x="3588" y="27051"/>
                </a:lnTo>
                <a:lnTo>
                  <a:pt x="3734" y="27031"/>
                </a:lnTo>
                <a:lnTo>
                  <a:pt x="4068" y="26989"/>
                </a:lnTo>
                <a:lnTo>
                  <a:pt x="4360" y="26905"/>
                </a:lnTo>
                <a:lnTo>
                  <a:pt x="4673" y="26759"/>
                </a:lnTo>
                <a:lnTo>
                  <a:pt x="4944" y="26593"/>
                </a:lnTo>
                <a:lnTo>
                  <a:pt x="5173" y="26426"/>
                </a:lnTo>
                <a:lnTo>
                  <a:pt x="5361" y="26217"/>
                </a:lnTo>
                <a:lnTo>
                  <a:pt x="5549" y="25988"/>
                </a:lnTo>
                <a:lnTo>
                  <a:pt x="5716" y="25758"/>
                </a:lnTo>
                <a:lnTo>
                  <a:pt x="5862" y="25529"/>
                </a:lnTo>
                <a:lnTo>
                  <a:pt x="5966" y="25258"/>
                </a:lnTo>
                <a:lnTo>
                  <a:pt x="6028" y="25049"/>
                </a:lnTo>
                <a:lnTo>
                  <a:pt x="6049" y="24820"/>
                </a:lnTo>
                <a:lnTo>
                  <a:pt x="6049" y="24611"/>
                </a:lnTo>
                <a:lnTo>
                  <a:pt x="5987" y="24382"/>
                </a:lnTo>
                <a:lnTo>
                  <a:pt x="9282" y="23214"/>
                </a:lnTo>
                <a:lnTo>
                  <a:pt x="10513" y="22755"/>
                </a:lnTo>
                <a:lnTo>
                  <a:pt x="10888" y="23297"/>
                </a:lnTo>
                <a:lnTo>
                  <a:pt x="11305" y="23777"/>
                </a:lnTo>
                <a:lnTo>
                  <a:pt x="11743" y="24257"/>
                </a:lnTo>
                <a:lnTo>
                  <a:pt x="12223" y="24695"/>
                </a:lnTo>
                <a:lnTo>
                  <a:pt x="12077" y="24903"/>
                </a:lnTo>
                <a:lnTo>
                  <a:pt x="10262" y="27510"/>
                </a:lnTo>
                <a:lnTo>
                  <a:pt x="9428" y="28741"/>
                </a:lnTo>
                <a:lnTo>
                  <a:pt x="9199" y="28657"/>
                </a:lnTo>
                <a:lnTo>
                  <a:pt x="8948" y="28595"/>
                </a:lnTo>
                <a:lnTo>
                  <a:pt x="8719" y="28553"/>
                </a:lnTo>
                <a:lnTo>
                  <a:pt x="8469" y="28532"/>
                </a:lnTo>
                <a:lnTo>
                  <a:pt x="8323" y="28532"/>
                </a:lnTo>
                <a:lnTo>
                  <a:pt x="8197" y="28553"/>
                </a:lnTo>
                <a:lnTo>
                  <a:pt x="7926" y="28637"/>
                </a:lnTo>
                <a:lnTo>
                  <a:pt x="7655" y="28762"/>
                </a:lnTo>
                <a:lnTo>
                  <a:pt x="7426" y="28929"/>
                </a:lnTo>
                <a:lnTo>
                  <a:pt x="7301" y="29033"/>
                </a:lnTo>
                <a:lnTo>
                  <a:pt x="7176" y="29158"/>
                </a:lnTo>
                <a:lnTo>
                  <a:pt x="6988" y="29346"/>
                </a:lnTo>
                <a:lnTo>
                  <a:pt x="6800" y="29533"/>
                </a:lnTo>
                <a:lnTo>
                  <a:pt x="6654" y="29763"/>
                </a:lnTo>
                <a:lnTo>
                  <a:pt x="6508" y="29971"/>
                </a:lnTo>
                <a:lnTo>
                  <a:pt x="6425" y="30117"/>
                </a:lnTo>
                <a:lnTo>
                  <a:pt x="6362" y="30263"/>
                </a:lnTo>
                <a:lnTo>
                  <a:pt x="6300" y="30430"/>
                </a:lnTo>
                <a:lnTo>
                  <a:pt x="6279" y="30576"/>
                </a:lnTo>
                <a:lnTo>
                  <a:pt x="6237" y="30743"/>
                </a:lnTo>
                <a:lnTo>
                  <a:pt x="6237" y="30910"/>
                </a:lnTo>
                <a:lnTo>
                  <a:pt x="6237" y="31077"/>
                </a:lnTo>
                <a:lnTo>
                  <a:pt x="6279" y="31244"/>
                </a:lnTo>
                <a:lnTo>
                  <a:pt x="6341" y="31515"/>
                </a:lnTo>
                <a:lnTo>
                  <a:pt x="6446" y="31744"/>
                </a:lnTo>
                <a:lnTo>
                  <a:pt x="6592" y="31974"/>
                </a:lnTo>
                <a:lnTo>
                  <a:pt x="6758" y="32182"/>
                </a:lnTo>
                <a:lnTo>
                  <a:pt x="6946" y="32349"/>
                </a:lnTo>
                <a:lnTo>
                  <a:pt x="7155" y="32516"/>
                </a:lnTo>
                <a:lnTo>
                  <a:pt x="7384" y="32641"/>
                </a:lnTo>
                <a:lnTo>
                  <a:pt x="7613" y="32745"/>
                </a:lnTo>
                <a:lnTo>
                  <a:pt x="7759" y="32808"/>
                </a:lnTo>
                <a:lnTo>
                  <a:pt x="7926" y="32850"/>
                </a:lnTo>
                <a:lnTo>
                  <a:pt x="8072" y="32891"/>
                </a:lnTo>
                <a:lnTo>
                  <a:pt x="8239" y="32912"/>
                </a:lnTo>
                <a:lnTo>
                  <a:pt x="8406" y="32933"/>
                </a:lnTo>
                <a:lnTo>
                  <a:pt x="8573" y="32933"/>
                </a:lnTo>
                <a:lnTo>
                  <a:pt x="8719" y="32912"/>
                </a:lnTo>
                <a:lnTo>
                  <a:pt x="8886" y="32891"/>
                </a:lnTo>
                <a:lnTo>
                  <a:pt x="9032" y="32850"/>
                </a:lnTo>
                <a:lnTo>
                  <a:pt x="9199" y="32787"/>
                </a:lnTo>
                <a:lnTo>
                  <a:pt x="9345" y="32725"/>
                </a:lnTo>
                <a:lnTo>
                  <a:pt x="9470" y="32641"/>
                </a:lnTo>
                <a:lnTo>
                  <a:pt x="9741" y="32453"/>
                </a:lnTo>
                <a:lnTo>
                  <a:pt x="9970" y="32224"/>
                </a:lnTo>
                <a:lnTo>
                  <a:pt x="10158" y="31974"/>
                </a:lnTo>
                <a:lnTo>
                  <a:pt x="10325" y="31682"/>
                </a:lnTo>
                <a:lnTo>
                  <a:pt x="10450" y="31431"/>
                </a:lnTo>
                <a:lnTo>
                  <a:pt x="10533" y="31160"/>
                </a:lnTo>
                <a:lnTo>
                  <a:pt x="10596" y="30889"/>
                </a:lnTo>
                <a:lnTo>
                  <a:pt x="10638" y="30597"/>
                </a:lnTo>
                <a:lnTo>
                  <a:pt x="10638" y="30326"/>
                </a:lnTo>
                <a:lnTo>
                  <a:pt x="10638" y="30034"/>
                </a:lnTo>
                <a:lnTo>
                  <a:pt x="10575" y="29805"/>
                </a:lnTo>
                <a:lnTo>
                  <a:pt x="10513" y="29596"/>
                </a:lnTo>
                <a:lnTo>
                  <a:pt x="10387" y="29408"/>
                </a:lnTo>
                <a:lnTo>
                  <a:pt x="10262" y="29241"/>
                </a:lnTo>
                <a:lnTo>
                  <a:pt x="12619" y="26697"/>
                </a:lnTo>
                <a:lnTo>
                  <a:pt x="13579" y="25654"/>
                </a:lnTo>
                <a:lnTo>
                  <a:pt x="14142" y="25946"/>
                </a:lnTo>
                <a:lnTo>
                  <a:pt x="14705" y="26217"/>
                </a:lnTo>
                <a:lnTo>
                  <a:pt x="15310" y="26447"/>
                </a:lnTo>
                <a:lnTo>
                  <a:pt x="15915" y="26613"/>
                </a:lnTo>
                <a:lnTo>
                  <a:pt x="15873" y="26905"/>
                </a:lnTo>
                <a:lnTo>
                  <a:pt x="15477" y="30055"/>
                </a:lnTo>
                <a:lnTo>
                  <a:pt x="15289" y="31515"/>
                </a:lnTo>
                <a:lnTo>
                  <a:pt x="15059" y="31557"/>
                </a:lnTo>
                <a:lnTo>
                  <a:pt x="14809" y="31619"/>
                </a:lnTo>
                <a:lnTo>
                  <a:pt x="14580" y="31682"/>
                </a:lnTo>
                <a:lnTo>
                  <a:pt x="14350" y="31786"/>
                </a:lnTo>
                <a:lnTo>
                  <a:pt x="14246" y="31849"/>
                </a:lnTo>
                <a:lnTo>
                  <a:pt x="14121" y="31932"/>
                </a:lnTo>
                <a:lnTo>
                  <a:pt x="13912" y="32141"/>
                </a:lnTo>
                <a:lnTo>
                  <a:pt x="13745" y="32370"/>
                </a:lnTo>
                <a:lnTo>
                  <a:pt x="13620" y="32620"/>
                </a:lnTo>
                <a:lnTo>
                  <a:pt x="13558" y="32766"/>
                </a:lnTo>
                <a:lnTo>
                  <a:pt x="13495" y="32933"/>
                </a:lnTo>
                <a:lnTo>
                  <a:pt x="13412" y="33183"/>
                </a:lnTo>
                <a:lnTo>
                  <a:pt x="13349" y="33455"/>
                </a:lnTo>
                <a:lnTo>
                  <a:pt x="13307" y="33705"/>
                </a:lnTo>
                <a:lnTo>
                  <a:pt x="13287" y="33976"/>
                </a:lnTo>
                <a:lnTo>
                  <a:pt x="13266" y="34143"/>
                </a:lnTo>
                <a:lnTo>
                  <a:pt x="13287" y="34310"/>
                </a:lnTo>
                <a:lnTo>
                  <a:pt x="13307" y="34456"/>
                </a:lnTo>
                <a:lnTo>
                  <a:pt x="13349" y="34623"/>
                </a:lnTo>
                <a:lnTo>
                  <a:pt x="13412" y="34769"/>
                </a:lnTo>
                <a:lnTo>
                  <a:pt x="13474" y="34935"/>
                </a:lnTo>
                <a:lnTo>
                  <a:pt x="13558" y="35061"/>
                </a:lnTo>
                <a:lnTo>
                  <a:pt x="13662" y="35207"/>
                </a:lnTo>
                <a:lnTo>
                  <a:pt x="13850" y="35394"/>
                </a:lnTo>
                <a:lnTo>
                  <a:pt x="14037" y="35582"/>
                </a:lnTo>
                <a:lnTo>
                  <a:pt x="14267" y="35707"/>
                </a:lnTo>
                <a:lnTo>
                  <a:pt x="14517" y="35811"/>
                </a:lnTo>
                <a:lnTo>
                  <a:pt x="14767" y="35895"/>
                </a:lnTo>
                <a:lnTo>
                  <a:pt x="15018" y="35916"/>
                </a:lnTo>
                <a:lnTo>
                  <a:pt x="15289" y="35937"/>
                </a:lnTo>
                <a:lnTo>
                  <a:pt x="15539" y="35916"/>
                </a:lnTo>
                <a:lnTo>
                  <a:pt x="15706" y="35895"/>
                </a:lnTo>
                <a:lnTo>
                  <a:pt x="15852" y="35874"/>
                </a:lnTo>
                <a:lnTo>
                  <a:pt x="16019" y="35832"/>
                </a:lnTo>
                <a:lnTo>
                  <a:pt x="16165" y="35791"/>
                </a:lnTo>
                <a:lnTo>
                  <a:pt x="16332" y="35728"/>
                </a:lnTo>
                <a:lnTo>
                  <a:pt x="16478" y="35645"/>
                </a:lnTo>
                <a:lnTo>
                  <a:pt x="16603" y="35561"/>
                </a:lnTo>
                <a:lnTo>
                  <a:pt x="16728" y="35457"/>
                </a:lnTo>
                <a:lnTo>
                  <a:pt x="16853" y="35353"/>
                </a:lnTo>
                <a:lnTo>
                  <a:pt x="16957" y="35227"/>
                </a:lnTo>
                <a:lnTo>
                  <a:pt x="17062" y="35102"/>
                </a:lnTo>
                <a:lnTo>
                  <a:pt x="17145" y="34977"/>
                </a:lnTo>
                <a:lnTo>
                  <a:pt x="17291" y="34685"/>
                </a:lnTo>
                <a:lnTo>
                  <a:pt x="17395" y="34372"/>
                </a:lnTo>
                <a:lnTo>
                  <a:pt x="17437" y="34059"/>
                </a:lnTo>
                <a:lnTo>
                  <a:pt x="17458" y="33726"/>
                </a:lnTo>
                <a:lnTo>
                  <a:pt x="17458" y="33455"/>
                </a:lnTo>
                <a:lnTo>
                  <a:pt x="17395" y="33163"/>
                </a:lnTo>
                <a:lnTo>
                  <a:pt x="17333" y="32891"/>
                </a:lnTo>
                <a:lnTo>
                  <a:pt x="17229" y="32620"/>
                </a:lnTo>
                <a:lnTo>
                  <a:pt x="17103" y="32370"/>
                </a:lnTo>
                <a:lnTo>
                  <a:pt x="16978" y="32120"/>
                </a:lnTo>
                <a:lnTo>
                  <a:pt x="16832" y="31953"/>
                </a:lnTo>
                <a:lnTo>
                  <a:pt x="16665" y="31807"/>
                </a:lnTo>
                <a:lnTo>
                  <a:pt x="16478" y="31682"/>
                </a:lnTo>
                <a:lnTo>
                  <a:pt x="16269" y="31598"/>
                </a:lnTo>
                <a:lnTo>
                  <a:pt x="17187" y="28240"/>
                </a:lnTo>
                <a:lnTo>
                  <a:pt x="17562" y="26905"/>
                </a:lnTo>
                <a:lnTo>
                  <a:pt x="17938" y="26926"/>
                </a:lnTo>
                <a:lnTo>
                  <a:pt x="18292" y="26926"/>
                </a:lnTo>
                <a:lnTo>
                  <a:pt x="18751" y="26905"/>
                </a:lnTo>
                <a:lnTo>
                  <a:pt x="19231" y="26885"/>
                </a:lnTo>
                <a:lnTo>
                  <a:pt x="19669" y="26822"/>
                </a:lnTo>
                <a:lnTo>
                  <a:pt x="20128" y="26739"/>
                </a:lnTo>
                <a:lnTo>
                  <a:pt x="20190" y="26926"/>
                </a:lnTo>
                <a:lnTo>
                  <a:pt x="21296" y="29909"/>
                </a:lnTo>
                <a:lnTo>
                  <a:pt x="21796" y="31306"/>
                </a:lnTo>
                <a:lnTo>
                  <a:pt x="21588" y="31431"/>
                </a:lnTo>
                <a:lnTo>
                  <a:pt x="21400" y="31598"/>
                </a:lnTo>
                <a:lnTo>
                  <a:pt x="21233" y="31765"/>
                </a:lnTo>
                <a:lnTo>
                  <a:pt x="21087" y="31953"/>
                </a:lnTo>
                <a:lnTo>
                  <a:pt x="21004" y="32078"/>
                </a:lnTo>
                <a:lnTo>
                  <a:pt x="20941" y="32203"/>
                </a:lnTo>
                <a:lnTo>
                  <a:pt x="20858" y="32474"/>
                </a:lnTo>
                <a:lnTo>
                  <a:pt x="20816" y="32766"/>
                </a:lnTo>
                <a:lnTo>
                  <a:pt x="20795" y="33037"/>
                </a:lnTo>
                <a:lnTo>
                  <a:pt x="20816" y="33204"/>
                </a:lnTo>
                <a:lnTo>
                  <a:pt x="20858" y="33371"/>
                </a:lnTo>
                <a:lnTo>
                  <a:pt x="20899" y="33642"/>
                </a:lnTo>
                <a:lnTo>
                  <a:pt x="20962" y="33893"/>
                </a:lnTo>
                <a:lnTo>
                  <a:pt x="21024" y="34164"/>
                </a:lnTo>
                <a:lnTo>
                  <a:pt x="21129" y="34393"/>
                </a:lnTo>
                <a:lnTo>
                  <a:pt x="21191" y="34539"/>
                </a:lnTo>
                <a:lnTo>
                  <a:pt x="21296" y="34685"/>
                </a:lnTo>
                <a:lnTo>
                  <a:pt x="21379" y="34831"/>
                </a:lnTo>
                <a:lnTo>
                  <a:pt x="21483" y="34935"/>
                </a:lnTo>
                <a:lnTo>
                  <a:pt x="21608" y="35061"/>
                </a:lnTo>
                <a:lnTo>
                  <a:pt x="21734" y="35165"/>
                </a:lnTo>
                <a:lnTo>
                  <a:pt x="21880" y="35248"/>
                </a:lnTo>
                <a:lnTo>
                  <a:pt x="22026" y="35311"/>
                </a:lnTo>
                <a:lnTo>
                  <a:pt x="22297" y="35415"/>
                </a:lnTo>
                <a:lnTo>
                  <a:pt x="22547" y="35457"/>
                </a:lnTo>
                <a:lnTo>
                  <a:pt x="22818" y="35478"/>
                </a:lnTo>
                <a:lnTo>
                  <a:pt x="23068" y="35457"/>
                </a:lnTo>
                <a:lnTo>
                  <a:pt x="23319" y="35415"/>
                </a:lnTo>
                <a:lnTo>
                  <a:pt x="23569" y="35332"/>
                </a:lnTo>
                <a:lnTo>
                  <a:pt x="23819" y="35227"/>
                </a:lnTo>
                <a:lnTo>
                  <a:pt x="24028" y="35081"/>
                </a:lnTo>
                <a:lnTo>
                  <a:pt x="24174" y="34998"/>
                </a:lnTo>
                <a:lnTo>
                  <a:pt x="24299" y="34894"/>
                </a:lnTo>
                <a:lnTo>
                  <a:pt x="24424" y="34789"/>
                </a:lnTo>
                <a:lnTo>
                  <a:pt x="24528" y="34685"/>
                </a:lnTo>
                <a:lnTo>
                  <a:pt x="24633" y="34560"/>
                </a:lnTo>
                <a:lnTo>
                  <a:pt x="24737" y="34414"/>
                </a:lnTo>
                <a:lnTo>
                  <a:pt x="24820" y="34268"/>
                </a:lnTo>
                <a:lnTo>
                  <a:pt x="24883" y="34122"/>
                </a:lnTo>
                <a:lnTo>
                  <a:pt x="24925" y="33976"/>
                </a:lnTo>
                <a:lnTo>
                  <a:pt x="24966" y="33830"/>
                </a:lnTo>
                <a:lnTo>
                  <a:pt x="25008" y="33663"/>
                </a:lnTo>
                <a:lnTo>
                  <a:pt x="25008" y="33517"/>
                </a:lnTo>
                <a:lnTo>
                  <a:pt x="25008" y="33183"/>
                </a:lnTo>
                <a:lnTo>
                  <a:pt x="24966" y="32871"/>
                </a:lnTo>
                <a:lnTo>
                  <a:pt x="24862" y="32558"/>
                </a:lnTo>
                <a:lnTo>
                  <a:pt x="24737" y="32245"/>
                </a:lnTo>
                <a:lnTo>
                  <a:pt x="24591" y="32015"/>
                </a:lnTo>
                <a:lnTo>
                  <a:pt x="24424" y="31786"/>
                </a:lnTo>
                <a:lnTo>
                  <a:pt x="24236" y="31577"/>
                </a:lnTo>
                <a:lnTo>
                  <a:pt x="24007" y="31390"/>
                </a:lnTo>
                <a:lnTo>
                  <a:pt x="23798" y="31202"/>
                </a:lnTo>
                <a:lnTo>
                  <a:pt x="23569" y="31056"/>
                </a:lnTo>
                <a:lnTo>
                  <a:pt x="23340" y="30973"/>
                </a:lnTo>
                <a:lnTo>
                  <a:pt x="23131" y="30910"/>
                </a:lnTo>
                <a:lnTo>
                  <a:pt x="22902" y="30889"/>
                </a:lnTo>
                <a:lnTo>
                  <a:pt x="22693" y="30910"/>
                </a:lnTo>
                <a:lnTo>
                  <a:pt x="21963" y="27510"/>
                </a:lnTo>
                <a:lnTo>
                  <a:pt x="21713" y="26280"/>
                </a:lnTo>
                <a:lnTo>
                  <a:pt x="22318" y="26009"/>
                </a:lnTo>
                <a:lnTo>
                  <a:pt x="22922" y="25717"/>
                </a:lnTo>
                <a:lnTo>
                  <a:pt x="23486" y="25362"/>
                </a:lnTo>
                <a:lnTo>
                  <a:pt x="24028" y="24966"/>
                </a:lnTo>
                <a:lnTo>
                  <a:pt x="26364" y="27114"/>
                </a:lnTo>
                <a:lnTo>
                  <a:pt x="27469" y="28094"/>
                </a:lnTo>
                <a:lnTo>
                  <a:pt x="27344" y="28324"/>
                </a:lnTo>
                <a:lnTo>
                  <a:pt x="27240" y="28553"/>
                </a:lnTo>
                <a:lnTo>
                  <a:pt x="27177" y="28783"/>
                </a:lnTo>
                <a:lnTo>
                  <a:pt x="27136" y="29012"/>
                </a:lnTo>
                <a:lnTo>
                  <a:pt x="27115" y="29158"/>
                </a:lnTo>
                <a:lnTo>
                  <a:pt x="27115" y="29304"/>
                </a:lnTo>
                <a:lnTo>
                  <a:pt x="27156" y="29575"/>
                </a:lnTo>
                <a:lnTo>
                  <a:pt x="27261" y="29846"/>
                </a:lnTo>
                <a:lnTo>
                  <a:pt x="27386" y="30097"/>
                </a:lnTo>
                <a:lnTo>
                  <a:pt x="27469" y="30243"/>
                </a:lnTo>
                <a:lnTo>
                  <a:pt x="27574" y="30389"/>
                </a:lnTo>
                <a:lnTo>
                  <a:pt x="27740" y="30597"/>
                </a:lnTo>
                <a:lnTo>
                  <a:pt x="27907" y="30806"/>
                </a:lnTo>
                <a:lnTo>
                  <a:pt x="28095" y="30993"/>
                </a:lnTo>
                <a:lnTo>
                  <a:pt x="28304" y="31160"/>
                </a:lnTo>
                <a:lnTo>
                  <a:pt x="28429" y="31265"/>
                </a:lnTo>
                <a:lnTo>
                  <a:pt x="28575" y="31348"/>
                </a:lnTo>
                <a:lnTo>
                  <a:pt x="28721" y="31411"/>
                </a:lnTo>
                <a:lnTo>
                  <a:pt x="28867" y="31473"/>
                </a:lnTo>
                <a:lnTo>
                  <a:pt x="29034" y="31515"/>
                </a:lnTo>
                <a:lnTo>
                  <a:pt x="29180" y="31557"/>
                </a:lnTo>
                <a:lnTo>
                  <a:pt x="29513" y="31557"/>
                </a:lnTo>
                <a:lnTo>
                  <a:pt x="29784" y="31536"/>
                </a:lnTo>
                <a:lnTo>
                  <a:pt x="30056" y="31452"/>
                </a:lnTo>
                <a:lnTo>
                  <a:pt x="30285" y="31348"/>
                </a:lnTo>
                <a:lnTo>
                  <a:pt x="30514" y="31223"/>
                </a:lnTo>
                <a:lnTo>
                  <a:pt x="30723" y="31056"/>
                </a:lnTo>
                <a:lnTo>
                  <a:pt x="30890" y="30868"/>
                </a:lnTo>
                <a:lnTo>
                  <a:pt x="31057" y="30660"/>
                </a:lnTo>
                <a:lnTo>
                  <a:pt x="31182" y="30430"/>
                </a:lnTo>
                <a:lnTo>
                  <a:pt x="31265" y="30284"/>
                </a:lnTo>
                <a:lnTo>
                  <a:pt x="31349" y="30138"/>
                </a:lnTo>
                <a:lnTo>
                  <a:pt x="31411" y="29992"/>
                </a:lnTo>
                <a:lnTo>
                  <a:pt x="31453" y="29846"/>
                </a:lnTo>
                <a:lnTo>
                  <a:pt x="31474" y="29679"/>
                </a:lnTo>
                <a:lnTo>
                  <a:pt x="31495" y="29513"/>
                </a:lnTo>
                <a:lnTo>
                  <a:pt x="31515" y="29346"/>
                </a:lnTo>
                <a:lnTo>
                  <a:pt x="31495" y="29200"/>
                </a:lnTo>
                <a:lnTo>
                  <a:pt x="31474" y="29033"/>
                </a:lnTo>
                <a:lnTo>
                  <a:pt x="31453" y="28887"/>
                </a:lnTo>
                <a:lnTo>
                  <a:pt x="31390" y="28720"/>
                </a:lnTo>
                <a:lnTo>
                  <a:pt x="31328" y="28574"/>
                </a:lnTo>
                <a:lnTo>
                  <a:pt x="31182" y="28303"/>
                </a:lnTo>
                <a:lnTo>
                  <a:pt x="30994" y="28032"/>
                </a:lnTo>
                <a:lnTo>
                  <a:pt x="30765" y="27802"/>
                </a:lnTo>
                <a:lnTo>
                  <a:pt x="30514" y="27594"/>
                </a:lnTo>
                <a:lnTo>
                  <a:pt x="30264" y="27448"/>
                </a:lnTo>
                <a:lnTo>
                  <a:pt x="30014" y="27323"/>
                </a:lnTo>
                <a:lnTo>
                  <a:pt x="29743" y="27218"/>
                </a:lnTo>
                <a:lnTo>
                  <a:pt x="29472" y="27156"/>
                </a:lnTo>
                <a:lnTo>
                  <a:pt x="29200" y="27093"/>
                </a:lnTo>
                <a:lnTo>
                  <a:pt x="28908" y="27072"/>
                </a:lnTo>
                <a:lnTo>
                  <a:pt x="28679" y="27093"/>
                </a:lnTo>
                <a:lnTo>
                  <a:pt x="28470" y="27156"/>
                </a:lnTo>
                <a:lnTo>
                  <a:pt x="28262" y="27239"/>
                </a:lnTo>
                <a:lnTo>
                  <a:pt x="28074" y="27343"/>
                </a:lnTo>
                <a:lnTo>
                  <a:pt x="25863" y="24653"/>
                </a:lnTo>
                <a:lnTo>
                  <a:pt x="25217" y="23860"/>
                </a:lnTo>
                <a:lnTo>
                  <a:pt x="25446" y="23610"/>
                </a:lnTo>
                <a:lnTo>
                  <a:pt x="25676" y="23339"/>
                </a:lnTo>
                <a:lnTo>
                  <a:pt x="25884" y="23047"/>
                </a:lnTo>
                <a:lnTo>
                  <a:pt x="26072" y="22755"/>
                </a:lnTo>
                <a:lnTo>
                  <a:pt x="26280" y="22463"/>
                </a:lnTo>
                <a:lnTo>
                  <a:pt x="26447" y="22150"/>
                </a:lnTo>
                <a:lnTo>
                  <a:pt x="26614" y="21837"/>
                </a:lnTo>
                <a:lnTo>
                  <a:pt x="26781" y="21524"/>
                </a:lnTo>
                <a:lnTo>
                  <a:pt x="29597" y="22275"/>
                </a:lnTo>
                <a:lnTo>
                  <a:pt x="31015" y="22651"/>
                </a:lnTo>
                <a:lnTo>
                  <a:pt x="31015" y="22901"/>
                </a:lnTo>
                <a:lnTo>
                  <a:pt x="31036" y="23151"/>
                </a:lnTo>
                <a:lnTo>
                  <a:pt x="31077" y="23402"/>
                </a:lnTo>
                <a:lnTo>
                  <a:pt x="31140" y="23631"/>
                </a:lnTo>
                <a:lnTo>
                  <a:pt x="31203" y="23756"/>
                </a:lnTo>
                <a:lnTo>
                  <a:pt x="31265" y="23881"/>
                </a:lnTo>
                <a:lnTo>
                  <a:pt x="31432" y="24111"/>
                </a:lnTo>
                <a:lnTo>
                  <a:pt x="31641" y="24298"/>
                </a:lnTo>
                <a:lnTo>
                  <a:pt x="31870" y="24465"/>
                </a:lnTo>
                <a:lnTo>
                  <a:pt x="32016" y="24549"/>
                </a:lnTo>
                <a:lnTo>
                  <a:pt x="32183" y="24632"/>
                </a:lnTo>
                <a:lnTo>
                  <a:pt x="32412" y="24757"/>
                </a:lnTo>
                <a:lnTo>
                  <a:pt x="32663" y="24841"/>
                </a:lnTo>
                <a:lnTo>
                  <a:pt x="32913" y="24924"/>
                </a:lnTo>
                <a:lnTo>
                  <a:pt x="33163" y="24987"/>
                </a:lnTo>
                <a:lnTo>
                  <a:pt x="33330" y="25008"/>
                </a:lnTo>
                <a:lnTo>
                  <a:pt x="33497" y="25028"/>
                </a:lnTo>
                <a:lnTo>
                  <a:pt x="33664" y="25028"/>
                </a:lnTo>
                <a:lnTo>
                  <a:pt x="33831" y="25008"/>
                </a:lnTo>
                <a:lnTo>
                  <a:pt x="33977" y="24966"/>
                </a:lnTo>
                <a:lnTo>
                  <a:pt x="34143" y="24924"/>
                </a:lnTo>
                <a:lnTo>
                  <a:pt x="34289" y="24862"/>
                </a:lnTo>
                <a:lnTo>
                  <a:pt x="34435" y="24778"/>
                </a:lnTo>
                <a:lnTo>
                  <a:pt x="34665" y="24632"/>
                </a:lnTo>
                <a:lnTo>
                  <a:pt x="34853" y="24444"/>
                </a:lnTo>
                <a:lnTo>
                  <a:pt x="35019" y="24236"/>
                </a:lnTo>
                <a:lnTo>
                  <a:pt x="35165" y="24006"/>
                </a:lnTo>
                <a:lnTo>
                  <a:pt x="35270" y="23777"/>
                </a:lnTo>
                <a:lnTo>
                  <a:pt x="35332" y="23527"/>
                </a:lnTo>
                <a:lnTo>
                  <a:pt x="35374" y="23276"/>
                </a:lnTo>
                <a:lnTo>
                  <a:pt x="35395" y="23005"/>
                </a:lnTo>
                <a:lnTo>
                  <a:pt x="35416" y="22838"/>
                </a:lnTo>
                <a:lnTo>
                  <a:pt x="35395" y="22692"/>
                </a:lnTo>
                <a:lnTo>
                  <a:pt x="35395" y="22526"/>
                </a:lnTo>
                <a:lnTo>
                  <a:pt x="35353" y="22359"/>
                </a:lnTo>
                <a:lnTo>
                  <a:pt x="35311" y="22213"/>
                </a:lnTo>
                <a:lnTo>
                  <a:pt x="35249" y="22046"/>
                </a:lnTo>
                <a:lnTo>
                  <a:pt x="35186" y="21900"/>
                </a:lnTo>
                <a:lnTo>
                  <a:pt x="35103" y="21775"/>
                </a:lnTo>
                <a:lnTo>
                  <a:pt x="35019" y="21629"/>
                </a:lnTo>
                <a:lnTo>
                  <a:pt x="34915" y="21504"/>
                </a:lnTo>
                <a:lnTo>
                  <a:pt x="34790" y="21399"/>
                </a:lnTo>
                <a:lnTo>
                  <a:pt x="34686" y="21295"/>
                </a:lnTo>
                <a:lnTo>
                  <a:pt x="34415" y="21107"/>
                </a:lnTo>
                <a:lnTo>
                  <a:pt x="34123" y="20961"/>
                </a:lnTo>
                <a:lnTo>
                  <a:pt x="33810" y="20878"/>
                </a:lnTo>
                <a:lnTo>
                  <a:pt x="33497" y="20794"/>
                </a:lnTo>
                <a:lnTo>
                  <a:pt x="33205" y="20774"/>
                </a:lnTo>
                <a:lnTo>
                  <a:pt x="32913" y="20794"/>
                </a:lnTo>
                <a:lnTo>
                  <a:pt x="32642" y="20836"/>
                </a:lnTo>
                <a:lnTo>
                  <a:pt x="32350" y="20899"/>
                </a:lnTo>
                <a:lnTo>
                  <a:pt x="32099" y="20982"/>
                </a:lnTo>
                <a:lnTo>
                  <a:pt x="31828" y="21086"/>
                </a:lnTo>
                <a:lnTo>
                  <a:pt x="31641" y="21212"/>
                </a:lnTo>
                <a:lnTo>
                  <a:pt x="31474" y="21358"/>
                </a:lnTo>
                <a:lnTo>
                  <a:pt x="31328" y="21524"/>
                </a:lnTo>
                <a:lnTo>
                  <a:pt x="31223" y="21712"/>
                </a:lnTo>
                <a:lnTo>
                  <a:pt x="28012" y="20336"/>
                </a:lnTo>
                <a:lnTo>
                  <a:pt x="27323" y="20044"/>
                </a:lnTo>
                <a:lnTo>
                  <a:pt x="27469" y="19439"/>
                </a:lnTo>
                <a:lnTo>
                  <a:pt x="27574" y="18834"/>
                </a:lnTo>
                <a:lnTo>
                  <a:pt x="27636" y="18208"/>
                </a:lnTo>
                <a:lnTo>
                  <a:pt x="27657" y="17562"/>
                </a:lnTo>
                <a:lnTo>
                  <a:pt x="27636" y="17082"/>
                </a:lnTo>
                <a:lnTo>
                  <a:pt x="30222" y="16498"/>
                </a:lnTo>
                <a:lnTo>
                  <a:pt x="31661" y="16185"/>
                </a:lnTo>
                <a:lnTo>
                  <a:pt x="31766" y="16414"/>
                </a:lnTo>
                <a:lnTo>
                  <a:pt x="31912" y="16623"/>
                </a:lnTo>
                <a:lnTo>
                  <a:pt x="32058" y="16811"/>
                </a:lnTo>
                <a:lnTo>
                  <a:pt x="32225" y="16978"/>
                </a:lnTo>
                <a:lnTo>
                  <a:pt x="32329" y="17082"/>
                </a:lnTo>
                <a:lnTo>
                  <a:pt x="32454" y="17144"/>
                </a:lnTo>
                <a:lnTo>
                  <a:pt x="32704" y="17270"/>
                </a:lnTo>
                <a:lnTo>
                  <a:pt x="32975" y="17374"/>
                </a:lnTo>
                <a:lnTo>
                  <a:pt x="33247" y="17416"/>
                </a:lnTo>
                <a:lnTo>
                  <a:pt x="33434" y="17416"/>
                </a:lnTo>
                <a:lnTo>
                  <a:pt x="33601" y="17395"/>
                </a:lnTo>
                <a:lnTo>
                  <a:pt x="33872" y="17395"/>
                </a:lnTo>
                <a:lnTo>
                  <a:pt x="34123" y="17374"/>
                </a:lnTo>
                <a:lnTo>
                  <a:pt x="34394" y="17332"/>
                </a:lnTo>
                <a:lnTo>
                  <a:pt x="34644" y="17270"/>
                </a:lnTo>
                <a:lnTo>
                  <a:pt x="34811" y="17207"/>
                </a:lnTo>
                <a:lnTo>
                  <a:pt x="34957" y="17144"/>
                </a:lnTo>
                <a:lnTo>
                  <a:pt x="35103" y="17061"/>
                </a:lnTo>
                <a:lnTo>
                  <a:pt x="35228" y="16978"/>
                </a:lnTo>
                <a:lnTo>
                  <a:pt x="35353" y="16873"/>
                </a:lnTo>
                <a:lnTo>
                  <a:pt x="35478" y="16769"/>
                </a:lnTo>
                <a:lnTo>
                  <a:pt x="35583" y="16623"/>
                </a:lnTo>
                <a:lnTo>
                  <a:pt x="35687" y="16498"/>
                </a:lnTo>
                <a:lnTo>
                  <a:pt x="35812" y="16248"/>
                </a:lnTo>
                <a:lnTo>
                  <a:pt x="35895" y="15997"/>
                </a:lnTo>
                <a:lnTo>
                  <a:pt x="35937" y="15747"/>
                </a:lnTo>
                <a:lnTo>
                  <a:pt x="35958" y="15476"/>
                </a:lnTo>
                <a:lnTo>
                  <a:pt x="35937" y="15226"/>
                </a:lnTo>
                <a:lnTo>
                  <a:pt x="35895" y="14975"/>
                </a:lnTo>
                <a:lnTo>
                  <a:pt x="35812" y="14725"/>
                </a:lnTo>
                <a:lnTo>
                  <a:pt x="35708" y="14475"/>
                </a:lnTo>
                <a:lnTo>
                  <a:pt x="35645" y="14329"/>
                </a:lnTo>
                <a:lnTo>
                  <a:pt x="35562" y="14183"/>
                </a:lnTo>
                <a:lnTo>
                  <a:pt x="35478" y="14058"/>
                </a:lnTo>
                <a:lnTo>
                  <a:pt x="35395" y="13932"/>
                </a:lnTo>
                <a:lnTo>
                  <a:pt x="35270" y="13807"/>
                </a:lnTo>
                <a:lnTo>
                  <a:pt x="35145" y="13703"/>
                </a:lnTo>
                <a:lnTo>
                  <a:pt x="35019" y="13599"/>
                </a:lnTo>
                <a:lnTo>
                  <a:pt x="34873" y="13515"/>
                </a:lnTo>
                <a:lnTo>
                  <a:pt x="34727" y="13432"/>
                </a:lnTo>
                <a:lnTo>
                  <a:pt x="34581" y="13369"/>
                </a:lnTo>
                <a:lnTo>
                  <a:pt x="34435" y="13328"/>
                </a:lnTo>
                <a:lnTo>
                  <a:pt x="34289" y="13286"/>
                </a:lnTo>
                <a:lnTo>
                  <a:pt x="33977" y="13244"/>
                </a:lnTo>
                <a:lnTo>
                  <a:pt x="33643" y="13265"/>
                </a:lnTo>
                <a:lnTo>
                  <a:pt x="33330" y="13307"/>
                </a:lnTo>
                <a:lnTo>
                  <a:pt x="32996" y="13411"/>
                </a:lnTo>
                <a:lnTo>
                  <a:pt x="32746" y="13515"/>
                </a:lnTo>
                <a:lnTo>
                  <a:pt x="32496" y="13661"/>
                </a:lnTo>
                <a:lnTo>
                  <a:pt x="32266" y="13807"/>
                </a:lnTo>
                <a:lnTo>
                  <a:pt x="32037" y="13995"/>
                </a:lnTo>
                <a:lnTo>
                  <a:pt x="31849" y="14204"/>
                </a:lnTo>
                <a:lnTo>
                  <a:pt x="31661" y="14412"/>
                </a:lnTo>
                <a:lnTo>
                  <a:pt x="31536" y="14600"/>
                </a:lnTo>
                <a:lnTo>
                  <a:pt x="31453" y="14808"/>
                </a:lnTo>
                <a:lnTo>
                  <a:pt x="31411" y="15038"/>
                </a:lnTo>
                <a:lnTo>
                  <a:pt x="31411" y="15246"/>
                </a:lnTo>
                <a:lnTo>
                  <a:pt x="27928" y="15518"/>
                </a:lnTo>
                <a:lnTo>
                  <a:pt x="27428" y="15538"/>
                </a:lnTo>
                <a:lnTo>
                  <a:pt x="27344" y="15163"/>
                </a:lnTo>
                <a:lnTo>
                  <a:pt x="27219" y="14788"/>
                </a:lnTo>
                <a:lnTo>
                  <a:pt x="27094" y="14412"/>
                </a:lnTo>
                <a:lnTo>
                  <a:pt x="26969" y="14037"/>
                </a:lnTo>
                <a:lnTo>
                  <a:pt x="26802" y="13682"/>
                </a:lnTo>
                <a:lnTo>
                  <a:pt x="26635" y="13328"/>
                </a:lnTo>
                <a:lnTo>
                  <a:pt x="26447" y="12994"/>
                </a:lnTo>
                <a:lnTo>
                  <a:pt x="26260" y="12660"/>
                </a:lnTo>
                <a:lnTo>
                  <a:pt x="28116" y="11096"/>
                </a:lnTo>
                <a:lnTo>
                  <a:pt x="29263" y="10157"/>
                </a:lnTo>
                <a:lnTo>
                  <a:pt x="29451" y="10282"/>
                </a:lnTo>
                <a:lnTo>
                  <a:pt x="29659" y="10408"/>
                </a:lnTo>
                <a:lnTo>
                  <a:pt x="29889" y="10512"/>
                </a:lnTo>
                <a:lnTo>
                  <a:pt x="30118" y="10595"/>
                </a:lnTo>
                <a:lnTo>
                  <a:pt x="30264" y="10616"/>
                </a:lnTo>
                <a:lnTo>
                  <a:pt x="30410" y="10637"/>
                </a:lnTo>
                <a:lnTo>
                  <a:pt x="30681" y="10637"/>
                </a:lnTo>
                <a:lnTo>
                  <a:pt x="30952" y="10595"/>
                </a:lnTo>
                <a:lnTo>
                  <a:pt x="31223" y="10491"/>
                </a:lnTo>
                <a:lnTo>
                  <a:pt x="31390" y="10428"/>
                </a:lnTo>
                <a:lnTo>
                  <a:pt x="31536" y="10324"/>
                </a:lnTo>
                <a:lnTo>
                  <a:pt x="31766" y="10199"/>
                </a:lnTo>
                <a:lnTo>
                  <a:pt x="31995" y="10053"/>
                </a:lnTo>
                <a:lnTo>
                  <a:pt x="32204" y="9907"/>
                </a:lnTo>
                <a:lnTo>
                  <a:pt x="32391" y="9740"/>
                </a:lnTo>
                <a:lnTo>
                  <a:pt x="32517" y="9615"/>
                </a:lnTo>
                <a:lnTo>
                  <a:pt x="32621" y="9490"/>
                </a:lnTo>
                <a:lnTo>
                  <a:pt x="32704" y="9344"/>
                </a:lnTo>
                <a:lnTo>
                  <a:pt x="32788" y="9198"/>
                </a:lnTo>
                <a:lnTo>
                  <a:pt x="32850" y="9052"/>
                </a:lnTo>
                <a:lnTo>
                  <a:pt x="32913" y="8906"/>
                </a:lnTo>
                <a:lnTo>
                  <a:pt x="32934" y="8739"/>
                </a:lnTo>
                <a:lnTo>
                  <a:pt x="32955" y="8572"/>
                </a:lnTo>
                <a:lnTo>
                  <a:pt x="32955" y="8301"/>
                </a:lnTo>
                <a:lnTo>
                  <a:pt x="32934" y="8030"/>
                </a:lnTo>
                <a:lnTo>
                  <a:pt x="32850" y="7780"/>
                </a:lnTo>
                <a:lnTo>
                  <a:pt x="32746" y="7550"/>
                </a:lnTo>
                <a:lnTo>
                  <a:pt x="32621" y="7321"/>
                </a:lnTo>
                <a:lnTo>
                  <a:pt x="32454" y="7112"/>
                </a:lnTo>
                <a:lnTo>
                  <a:pt x="32266" y="6925"/>
                </a:lnTo>
                <a:lnTo>
                  <a:pt x="32058" y="6758"/>
                </a:lnTo>
                <a:lnTo>
                  <a:pt x="31933" y="6653"/>
                </a:lnTo>
                <a:lnTo>
                  <a:pt x="31807" y="6570"/>
                </a:lnTo>
                <a:lnTo>
                  <a:pt x="31661" y="6487"/>
                </a:lnTo>
                <a:lnTo>
                  <a:pt x="31515" y="6424"/>
                </a:lnTo>
                <a:lnTo>
                  <a:pt x="31369" y="6361"/>
                </a:lnTo>
                <a:lnTo>
                  <a:pt x="31203" y="6320"/>
                </a:lnTo>
                <a:lnTo>
                  <a:pt x="31036" y="6299"/>
                </a:lnTo>
                <a:lnTo>
                  <a:pt x="30556" y="6299"/>
                </a:lnTo>
                <a:lnTo>
                  <a:pt x="30410" y="6320"/>
                </a:lnTo>
                <a:lnTo>
                  <a:pt x="30243" y="6361"/>
                </a:lnTo>
                <a:lnTo>
                  <a:pt x="29951" y="6487"/>
                </a:lnTo>
                <a:lnTo>
                  <a:pt x="29659" y="6633"/>
                </a:lnTo>
                <a:lnTo>
                  <a:pt x="29409" y="6820"/>
                </a:lnTo>
                <a:lnTo>
                  <a:pt x="29159" y="7050"/>
                </a:lnTo>
                <a:lnTo>
                  <a:pt x="28992" y="7279"/>
                </a:lnTo>
                <a:lnTo>
                  <a:pt x="28825" y="7509"/>
                </a:lnTo>
                <a:lnTo>
                  <a:pt x="28700" y="7759"/>
                </a:lnTo>
                <a:lnTo>
                  <a:pt x="28596" y="8030"/>
                </a:lnTo>
                <a:lnTo>
                  <a:pt x="28491" y="8301"/>
                </a:lnTo>
                <a:lnTo>
                  <a:pt x="28450" y="8572"/>
                </a:lnTo>
                <a:lnTo>
                  <a:pt x="28429" y="8802"/>
                </a:lnTo>
                <a:lnTo>
                  <a:pt x="28450" y="9031"/>
                </a:lnTo>
                <a:lnTo>
                  <a:pt x="28512" y="9240"/>
                </a:lnTo>
                <a:lnTo>
                  <a:pt x="28596" y="9427"/>
                </a:lnTo>
                <a:lnTo>
                  <a:pt x="25634" y="11263"/>
                </a:lnTo>
                <a:lnTo>
                  <a:pt x="25363" y="11430"/>
                </a:lnTo>
                <a:lnTo>
                  <a:pt x="25092" y="11138"/>
                </a:lnTo>
                <a:lnTo>
                  <a:pt x="24800" y="10846"/>
                </a:lnTo>
                <a:lnTo>
                  <a:pt x="24508" y="10574"/>
                </a:lnTo>
                <a:lnTo>
                  <a:pt x="24195" y="10324"/>
                </a:lnTo>
                <a:lnTo>
                  <a:pt x="23882" y="10074"/>
                </a:lnTo>
                <a:lnTo>
                  <a:pt x="23548" y="9824"/>
                </a:lnTo>
                <a:lnTo>
                  <a:pt x="23214" y="9615"/>
                </a:lnTo>
                <a:lnTo>
                  <a:pt x="22881" y="9406"/>
                </a:lnTo>
                <a:lnTo>
                  <a:pt x="23778" y="7258"/>
                </a:lnTo>
                <a:lnTo>
                  <a:pt x="24341" y="5903"/>
                </a:lnTo>
                <a:lnTo>
                  <a:pt x="24591" y="5923"/>
                </a:lnTo>
                <a:lnTo>
                  <a:pt x="24820" y="5944"/>
                </a:lnTo>
                <a:lnTo>
                  <a:pt x="25071" y="5923"/>
                </a:lnTo>
                <a:lnTo>
                  <a:pt x="25321" y="5882"/>
                </a:lnTo>
                <a:lnTo>
                  <a:pt x="25446" y="5861"/>
                </a:lnTo>
                <a:lnTo>
                  <a:pt x="25571" y="5798"/>
                </a:lnTo>
                <a:lnTo>
                  <a:pt x="25822" y="5673"/>
                </a:lnTo>
                <a:lnTo>
                  <a:pt x="26051" y="5506"/>
                </a:lnTo>
                <a:lnTo>
                  <a:pt x="26260" y="5298"/>
                </a:lnTo>
                <a:lnTo>
                  <a:pt x="26364" y="5152"/>
                </a:lnTo>
                <a:lnTo>
                  <a:pt x="26447" y="5006"/>
                </a:lnTo>
                <a:lnTo>
                  <a:pt x="26593" y="4797"/>
                </a:lnTo>
                <a:lnTo>
                  <a:pt x="26718" y="4568"/>
                </a:lnTo>
                <a:lnTo>
                  <a:pt x="26844" y="4317"/>
                </a:lnTo>
                <a:lnTo>
                  <a:pt x="26927" y="4067"/>
                </a:lnTo>
                <a:lnTo>
                  <a:pt x="26990" y="3921"/>
                </a:lnTo>
                <a:lnTo>
                  <a:pt x="27010" y="3754"/>
                </a:lnTo>
                <a:lnTo>
                  <a:pt x="27031" y="3587"/>
                </a:lnTo>
                <a:lnTo>
                  <a:pt x="27031" y="3421"/>
                </a:lnTo>
                <a:lnTo>
                  <a:pt x="27031" y="3254"/>
                </a:lnTo>
                <a:lnTo>
                  <a:pt x="27010" y="3108"/>
                </a:lnTo>
                <a:lnTo>
                  <a:pt x="26969" y="2941"/>
                </a:lnTo>
                <a:lnTo>
                  <a:pt x="26906" y="2774"/>
                </a:lnTo>
                <a:lnTo>
                  <a:pt x="26781" y="2545"/>
                </a:lnTo>
                <a:lnTo>
                  <a:pt x="26614" y="2315"/>
                </a:lnTo>
                <a:lnTo>
                  <a:pt x="26447" y="2127"/>
                </a:lnTo>
                <a:lnTo>
                  <a:pt x="26239" y="1961"/>
                </a:lnTo>
                <a:lnTo>
                  <a:pt x="26009" y="1835"/>
                </a:lnTo>
                <a:lnTo>
                  <a:pt x="25780" y="1731"/>
                </a:lnTo>
                <a:lnTo>
                  <a:pt x="25530" y="1648"/>
                </a:lnTo>
                <a:lnTo>
                  <a:pt x="25258" y="1606"/>
                </a:lnTo>
                <a:lnTo>
                  <a:pt x="25112" y="1564"/>
                </a:lnTo>
                <a:lnTo>
                  <a:pt x="24946" y="1543"/>
                </a:lnTo>
                <a:lnTo>
                  <a:pt x="24633" y="1543"/>
                </a:lnTo>
                <a:lnTo>
                  <a:pt x="24466" y="1564"/>
                </a:lnTo>
                <a:lnTo>
                  <a:pt x="24299" y="1606"/>
                </a:lnTo>
                <a:lnTo>
                  <a:pt x="24153" y="1648"/>
                </a:lnTo>
                <a:lnTo>
                  <a:pt x="24007" y="1710"/>
                </a:lnTo>
                <a:lnTo>
                  <a:pt x="23861" y="1794"/>
                </a:lnTo>
                <a:lnTo>
                  <a:pt x="23736" y="1877"/>
                </a:lnTo>
                <a:lnTo>
                  <a:pt x="23590" y="1981"/>
                </a:lnTo>
                <a:lnTo>
                  <a:pt x="23486" y="2086"/>
                </a:lnTo>
                <a:lnTo>
                  <a:pt x="23256" y="2315"/>
                </a:lnTo>
                <a:lnTo>
                  <a:pt x="23089" y="2586"/>
                </a:lnTo>
                <a:lnTo>
                  <a:pt x="22943" y="2878"/>
                </a:lnTo>
                <a:lnTo>
                  <a:pt x="22839" y="3191"/>
                </a:lnTo>
                <a:lnTo>
                  <a:pt x="22776" y="3462"/>
                </a:lnTo>
                <a:lnTo>
                  <a:pt x="22735" y="3754"/>
                </a:lnTo>
                <a:lnTo>
                  <a:pt x="22735" y="4046"/>
                </a:lnTo>
                <a:lnTo>
                  <a:pt x="22776" y="4317"/>
                </a:lnTo>
                <a:lnTo>
                  <a:pt x="22818" y="4589"/>
                </a:lnTo>
                <a:lnTo>
                  <a:pt x="22881" y="4860"/>
                </a:lnTo>
                <a:lnTo>
                  <a:pt x="22985" y="5089"/>
                </a:lnTo>
                <a:lnTo>
                  <a:pt x="23110" y="5277"/>
                </a:lnTo>
                <a:lnTo>
                  <a:pt x="23256" y="5423"/>
                </a:lnTo>
                <a:lnTo>
                  <a:pt x="23423" y="5569"/>
                </a:lnTo>
                <a:lnTo>
                  <a:pt x="21629" y="8551"/>
                </a:lnTo>
                <a:lnTo>
                  <a:pt x="21504" y="8781"/>
                </a:lnTo>
                <a:lnTo>
                  <a:pt x="21129" y="8656"/>
                </a:lnTo>
                <a:lnTo>
                  <a:pt x="20753" y="8531"/>
                </a:lnTo>
                <a:lnTo>
                  <a:pt x="20357" y="8447"/>
                </a:lnTo>
                <a:lnTo>
                  <a:pt x="19961" y="8364"/>
                </a:lnTo>
                <a:lnTo>
                  <a:pt x="19564" y="8301"/>
                </a:lnTo>
                <a:lnTo>
                  <a:pt x="19168" y="8259"/>
                </a:lnTo>
                <a:lnTo>
                  <a:pt x="18751" y="8218"/>
                </a:lnTo>
                <a:lnTo>
                  <a:pt x="18334" y="8218"/>
                </a:lnTo>
                <a:lnTo>
                  <a:pt x="18146" y="5861"/>
                </a:lnTo>
                <a:lnTo>
                  <a:pt x="18021" y="4380"/>
                </a:lnTo>
                <a:lnTo>
                  <a:pt x="18251" y="4297"/>
                </a:lnTo>
                <a:lnTo>
                  <a:pt x="18480" y="4192"/>
                </a:lnTo>
                <a:lnTo>
                  <a:pt x="18689" y="4067"/>
                </a:lnTo>
                <a:lnTo>
                  <a:pt x="18876" y="3942"/>
                </a:lnTo>
                <a:lnTo>
                  <a:pt x="18981" y="3838"/>
                </a:lnTo>
                <a:lnTo>
                  <a:pt x="19085" y="3733"/>
                </a:lnTo>
                <a:lnTo>
                  <a:pt x="19231" y="3504"/>
                </a:lnTo>
                <a:lnTo>
                  <a:pt x="19356" y="3233"/>
                </a:lnTo>
                <a:lnTo>
                  <a:pt x="19439" y="2962"/>
                </a:lnTo>
                <a:lnTo>
                  <a:pt x="19460" y="2795"/>
                </a:lnTo>
                <a:lnTo>
                  <a:pt x="19481" y="2628"/>
                </a:lnTo>
                <a:lnTo>
                  <a:pt x="19502" y="2357"/>
                </a:lnTo>
                <a:lnTo>
                  <a:pt x="19523" y="2107"/>
                </a:lnTo>
                <a:lnTo>
                  <a:pt x="19502" y="1835"/>
                </a:lnTo>
                <a:lnTo>
                  <a:pt x="19481" y="1564"/>
                </a:lnTo>
                <a:lnTo>
                  <a:pt x="19460" y="1418"/>
                </a:lnTo>
                <a:lnTo>
                  <a:pt x="19398" y="1251"/>
                </a:lnTo>
                <a:lnTo>
                  <a:pt x="19356" y="1105"/>
                </a:lnTo>
                <a:lnTo>
                  <a:pt x="19272" y="939"/>
                </a:lnTo>
                <a:lnTo>
                  <a:pt x="19189" y="813"/>
                </a:lnTo>
                <a:lnTo>
                  <a:pt x="19085" y="667"/>
                </a:lnTo>
                <a:lnTo>
                  <a:pt x="18981" y="563"/>
                </a:lnTo>
                <a:lnTo>
                  <a:pt x="18855" y="438"/>
                </a:lnTo>
                <a:lnTo>
                  <a:pt x="18626" y="292"/>
                </a:lnTo>
                <a:lnTo>
                  <a:pt x="18397" y="167"/>
                </a:lnTo>
                <a:lnTo>
                  <a:pt x="18146" y="83"/>
                </a:lnTo>
                <a:lnTo>
                  <a:pt x="17896" y="21"/>
                </a:lnTo>
                <a:lnTo>
                  <a:pt x="17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4"/>
          <p:cNvSpPr txBox="1"/>
          <p:nvPr>
            <p:ph idx="2" type="title"/>
          </p:nvPr>
        </p:nvSpPr>
        <p:spPr>
          <a:xfrm>
            <a:off x="5811151" y="1679975"/>
            <a:ext cx="23673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CYTOPLASMIC REPLICATION</a:t>
            </a:r>
            <a:endParaRPr/>
          </a:p>
        </p:txBody>
      </p:sp>
      <p:sp>
        <p:nvSpPr>
          <p:cNvPr id="556" name="Google Shape;556;p44"/>
          <p:cNvSpPr txBox="1"/>
          <p:nvPr>
            <p:ph idx="15"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OTHER</a:t>
            </a:r>
            <a:r>
              <a:rPr lang="en"/>
              <a:t> </a:t>
            </a:r>
            <a:r>
              <a:rPr lang="en"/>
              <a:t>PREDICTORS </a:t>
            </a:r>
            <a:endParaRPr>
              <a:solidFill>
                <a:schemeClr val="lt1"/>
              </a:solidFill>
            </a:endParaRPr>
          </a:p>
        </p:txBody>
      </p:sp>
      <p:sp>
        <p:nvSpPr>
          <p:cNvPr id="557" name="Google Shape;557;p44"/>
          <p:cNvSpPr txBox="1"/>
          <p:nvPr>
            <p:ph idx="4" type="title"/>
          </p:nvPr>
        </p:nvSpPr>
        <p:spPr>
          <a:xfrm>
            <a:off x="2220475" y="2688225"/>
            <a:ext cx="2064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ENVELOPE</a:t>
            </a:r>
            <a:endParaRPr/>
          </a:p>
        </p:txBody>
      </p:sp>
      <p:sp>
        <p:nvSpPr>
          <p:cNvPr id="558" name="Google Shape;558;p44"/>
          <p:cNvSpPr txBox="1"/>
          <p:nvPr>
            <p:ph idx="6" type="title"/>
          </p:nvPr>
        </p:nvSpPr>
        <p:spPr>
          <a:xfrm>
            <a:off x="5837850" y="2840625"/>
            <a:ext cx="23673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SINGLE/DOUBLE STRAND</a:t>
            </a:r>
            <a:endParaRPr/>
          </a:p>
        </p:txBody>
      </p:sp>
      <p:sp>
        <p:nvSpPr>
          <p:cNvPr id="559" name="Google Shape;559;p44"/>
          <p:cNvSpPr txBox="1"/>
          <p:nvPr>
            <p:ph type="title"/>
          </p:nvPr>
        </p:nvSpPr>
        <p:spPr>
          <a:xfrm>
            <a:off x="2243526" y="1564325"/>
            <a:ext cx="27681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GENOME LENGTH</a:t>
            </a:r>
            <a:endParaRPr/>
          </a:p>
        </p:txBody>
      </p:sp>
      <p:sp>
        <p:nvSpPr>
          <p:cNvPr id="560" name="Google Shape;560;p44"/>
          <p:cNvSpPr txBox="1"/>
          <p:nvPr>
            <p:ph idx="13" type="title"/>
          </p:nvPr>
        </p:nvSpPr>
        <p:spPr>
          <a:xfrm>
            <a:off x="3915747" y="3878859"/>
            <a:ext cx="1986000" cy="3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ZOONOTIC</a:t>
            </a:r>
            <a:endParaRPr/>
          </a:p>
        </p:txBody>
      </p:sp>
      <p:sp>
        <p:nvSpPr>
          <p:cNvPr id="561" name="Google Shape;561;p44"/>
          <p:cNvSpPr/>
          <p:nvPr/>
        </p:nvSpPr>
        <p:spPr>
          <a:xfrm>
            <a:off x="1346853" y="1296494"/>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1</a:t>
            </a:r>
            <a:endParaRPr/>
          </a:p>
        </p:txBody>
      </p:sp>
      <p:sp>
        <p:nvSpPr>
          <p:cNvPr id="562" name="Google Shape;562;p44"/>
          <p:cNvSpPr/>
          <p:nvPr/>
        </p:nvSpPr>
        <p:spPr>
          <a:xfrm>
            <a:off x="4902978" y="1296494"/>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2</a:t>
            </a:r>
            <a:endParaRPr/>
          </a:p>
        </p:txBody>
      </p:sp>
      <p:sp>
        <p:nvSpPr>
          <p:cNvPr id="563" name="Google Shape;563;p44"/>
          <p:cNvSpPr/>
          <p:nvPr/>
        </p:nvSpPr>
        <p:spPr>
          <a:xfrm>
            <a:off x="1346853" y="2473369"/>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3</a:t>
            </a:r>
            <a:endParaRPr/>
          </a:p>
        </p:txBody>
      </p:sp>
      <p:sp>
        <p:nvSpPr>
          <p:cNvPr id="564" name="Google Shape;564;p44"/>
          <p:cNvSpPr/>
          <p:nvPr/>
        </p:nvSpPr>
        <p:spPr>
          <a:xfrm>
            <a:off x="4902978" y="2473369"/>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4</a:t>
            </a:r>
            <a:endParaRPr/>
          </a:p>
        </p:txBody>
      </p:sp>
      <p:sp>
        <p:nvSpPr>
          <p:cNvPr id="565" name="Google Shape;565;p44"/>
          <p:cNvSpPr/>
          <p:nvPr/>
        </p:nvSpPr>
        <p:spPr>
          <a:xfrm>
            <a:off x="3054028" y="3650244"/>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5"/>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LOGISTIC REGRESSION? </a:t>
            </a:r>
            <a:endParaRPr/>
          </a:p>
        </p:txBody>
      </p:sp>
      <p:sp>
        <p:nvSpPr>
          <p:cNvPr id="571" name="Google Shape;571;p45"/>
          <p:cNvSpPr txBox="1"/>
          <p:nvPr>
            <p:ph idx="1" type="body"/>
          </p:nvPr>
        </p:nvSpPr>
        <p:spPr>
          <a:xfrm>
            <a:off x="720000" y="1129575"/>
            <a:ext cx="77040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linear model with </a:t>
            </a:r>
            <a:r>
              <a:rPr b="1" lang="en"/>
              <a:t>BINARY </a:t>
            </a:r>
            <a:r>
              <a:rPr lang="en"/>
              <a:t>(Bernoulli, binomial)</a:t>
            </a:r>
            <a:r>
              <a:rPr lang="en"/>
              <a:t> </a:t>
            </a:r>
            <a:r>
              <a:rPr lang="en"/>
              <a:t>data:</a:t>
            </a:r>
            <a:endParaRPr/>
          </a:p>
        </p:txBody>
      </p:sp>
      <p:pic>
        <p:nvPicPr>
          <p:cNvPr id="572" name="Google Shape;572;p45"/>
          <p:cNvPicPr preferRelativeResize="0"/>
          <p:nvPr/>
        </p:nvPicPr>
        <p:blipFill rotWithShape="1">
          <a:blip r:embed="rId3">
            <a:alphaModFix/>
          </a:blip>
          <a:srcRect b="40265" l="0" r="21179" t="4922"/>
          <a:stretch/>
        </p:blipFill>
        <p:spPr>
          <a:xfrm>
            <a:off x="4597900" y="3005925"/>
            <a:ext cx="1107375" cy="1449251"/>
          </a:xfrm>
          <a:prstGeom prst="rect">
            <a:avLst/>
          </a:prstGeom>
          <a:noFill/>
          <a:ln>
            <a:noFill/>
          </a:ln>
        </p:spPr>
      </p:pic>
      <p:pic>
        <p:nvPicPr>
          <p:cNvPr id="573" name="Google Shape;573;p45"/>
          <p:cNvPicPr preferRelativeResize="0"/>
          <p:nvPr/>
        </p:nvPicPr>
        <p:blipFill rotWithShape="1">
          <a:blip r:embed="rId4">
            <a:alphaModFix/>
          </a:blip>
          <a:srcRect b="26398" l="17866" r="68283" t="37518"/>
          <a:stretch/>
        </p:blipFill>
        <p:spPr>
          <a:xfrm>
            <a:off x="1942288" y="3038775"/>
            <a:ext cx="1107391" cy="253550"/>
          </a:xfrm>
          <a:prstGeom prst="rect">
            <a:avLst/>
          </a:prstGeom>
          <a:noFill/>
          <a:ln>
            <a:noFill/>
          </a:ln>
        </p:spPr>
      </p:pic>
      <p:pic>
        <p:nvPicPr>
          <p:cNvPr id="574" name="Google Shape;574;p45"/>
          <p:cNvPicPr preferRelativeResize="0"/>
          <p:nvPr/>
        </p:nvPicPr>
        <p:blipFill rotWithShape="1">
          <a:blip r:embed="rId4">
            <a:alphaModFix/>
          </a:blip>
          <a:srcRect b="22383" l="44557" r="38249" t="37866"/>
          <a:stretch/>
        </p:blipFill>
        <p:spPr>
          <a:xfrm>
            <a:off x="1836050" y="3379075"/>
            <a:ext cx="1319874" cy="268200"/>
          </a:xfrm>
          <a:prstGeom prst="rect">
            <a:avLst/>
          </a:prstGeom>
          <a:noFill/>
          <a:ln>
            <a:noFill/>
          </a:ln>
        </p:spPr>
      </p:pic>
      <p:pic>
        <p:nvPicPr>
          <p:cNvPr id="575" name="Google Shape;575;p45"/>
          <p:cNvPicPr preferRelativeResize="0"/>
          <p:nvPr/>
        </p:nvPicPr>
        <p:blipFill rotWithShape="1">
          <a:blip r:embed="rId4">
            <a:alphaModFix/>
          </a:blip>
          <a:srcRect b="22381" l="75097" r="17022" t="37871"/>
          <a:stretch/>
        </p:blipFill>
        <p:spPr>
          <a:xfrm>
            <a:off x="2207025" y="3719350"/>
            <a:ext cx="577924" cy="253525"/>
          </a:xfrm>
          <a:prstGeom prst="rect">
            <a:avLst/>
          </a:prstGeom>
          <a:noFill/>
          <a:ln>
            <a:noFill/>
          </a:ln>
        </p:spPr>
      </p:pic>
      <p:pic>
        <p:nvPicPr>
          <p:cNvPr id="576" name="Google Shape;576;p45"/>
          <p:cNvPicPr preferRelativeResize="0"/>
          <p:nvPr/>
        </p:nvPicPr>
        <p:blipFill rotWithShape="1">
          <a:blip r:embed="rId4">
            <a:alphaModFix/>
          </a:blip>
          <a:srcRect b="21543" l="63099" r="26059" t="38707"/>
          <a:stretch/>
        </p:blipFill>
        <p:spPr>
          <a:xfrm>
            <a:off x="2098411" y="4370566"/>
            <a:ext cx="795152" cy="253534"/>
          </a:xfrm>
          <a:prstGeom prst="rect">
            <a:avLst/>
          </a:prstGeom>
          <a:noFill/>
          <a:ln>
            <a:noFill/>
          </a:ln>
        </p:spPr>
      </p:pic>
      <p:pic>
        <p:nvPicPr>
          <p:cNvPr id="577" name="Google Shape;577;p45"/>
          <p:cNvPicPr preferRelativeResize="0"/>
          <p:nvPr/>
        </p:nvPicPr>
        <p:blipFill rotWithShape="1">
          <a:blip r:embed="rId4">
            <a:alphaModFix/>
          </a:blip>
          <a:srcRect b="22384" l="83826" r="4472" t="37863"/>
          <a:stretch/>
        </p:blipFill>
        <p:spPr>
          <a:xfrm>
            <a:off x="2066874" y="4044950"/>
            <a:ext cx="858226" cy="253550"/>
          </a:xfrm>
          <a:prstGeom prst="rect">
            <a:avLst/>
          </a:prstGeom>
          <a:noFill/>
          <a:ln>
            <a:noFill/>
          </a:ln>
        </p:spPr>
      </p:pic>
      <p:sp>
        <p:nvSpPr>
          <p:cNvPr id="578" name="Google Shape;578;p45"/>
          <p:cNvSpPr/>
          <p:nvPr/>
        </p:nvSpPr>
        <p:spPr>
          <a:xfrm>
            <a:off x="3295000" y="3346850"/>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sp>
        <p:nvSpPr>
          <p:cNvPr id="579" name="Google Shape;579;p45"/>
          <p:cNvSpPr/>
          <p:nvPr/>
        </p:nvSpPr>
        <p:spPr>
          <a:xfrm>
            <a:off x="5910000" y="3423988"/>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sp>
        <p:nvSpPr>
          <p:cNvPr id="580" name="Google Shape;580;p45"/>
          <p:cNvSpPr/>
          <p:nvPr/>
        </p:nvSpPr>
        <p:spPr>
          <a:xfrm>
            <a:off x="3780850" y="3533350"/>
            <a:ext cx="522900" cy="548700"/>
          </a:xfrm>
          <a:prstGeom prst="mathEqual">
            <a:avLst>
              <a:gd fmla="val 23520" name="adj1"/>
              <a:gd fmla="val 1176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pSp>
        <p:nvGrpSpPr>
          <p:cNvPr id="581" name="Google Shape;581;p45"/>
          <p:cNvGrpSpPr/>
          <p:nvPr/>
        </p:nvGrpSpPr>
        <p:grpSpPr>
          <a:xfrm>
            <a:off x="341050" y="1837388"/>
            <a:ext cx="8496300" cy="767400"/>
            <a:chOff x="341050" y="1837388"/>
            <a:chExt cx="8496300" cy="767400"/>
          </a:xfrm>
        </p:grpSpPr>
        <p:sp>
          <p:nvSpPr>
            <p:cNvPr id="582" name="Google Shape;582;p45"/>
            <p:cNvSpPr txBox="1"/>
            <p:nvPr/>
          </p:nvSpPr>
          <p:spPr>
            <a:xfrm>
              <a:off x="341050" y="1914588"/>
              <a:ext cx="8152200" cy="627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000">
                  <a:solidFill>
                    <a:schemeClr val="dk1"/>
                  </a:solidFill>
                  <a:latin typeface="Rubik"/>
                  <a:ea typeface="Rubik"/>
                  <a:cs typeface="Rubik"/>
                  <a:sym typeface="Rubik"/>
                </a:rPr>
                <a:t>PREDICTORS                 MEAN OF RESPONSE</a:t>
              </a:r>
              <a:endParaRPr>
                <a:solidFill>
                  <a:schemeClr val="lt1"/>
                </a:solidFill>
                <a:latin typeface="Hind"/>
                <a:ea typeface="Hind"/>
                <a:cs typeface="Hind"/>
                <a:sym typeface="Hind"/>
              </a:endParaRPr>
            </a:p>
          </p:txBody>
        </p:sp>
        <p:sp>
          <p:nvSpPr>
            <p:cNvPr id="583" name="Google Shape;583;p45"/>
            <p:cNvSpPr/>
            <p:nvPr/>
          </p:nvSpPr>
          <p:spPr>
            <a:xfrm>
              <a:off x="3305150" y="1837388"/>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sp>
          <p:nvSpPr>
            <p:cNvPr id="584" name="Google Shape;584;p45"/>
            <p:cNvSpPr/>
            <p:nvPr/>
          </p:nvSpPr>
          <p:spPr>
            <a:xfrm>
              <a:off x="3784650" y="1946738"/>
              <a:ext cx="522900" cy="548700"/>
            </a:xfrm>
            <a:prstGeom prst="mathEqual">
              <a:avLst>
                <a:gd fmla="val 23520" name="adj1"/>
                <a:gd fmla="val 1176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85" name="Google Shape;585;p45"/>
            <p:cNvSpPr/>
            <p:nvPr/>
          </p:nvSpPr>
          <p:spPr>
            <a:xfrm>
              <a:off x="8493250" y="1837388"/>
              <a:ext cx="344100" cy="767400"/>
            </a:xfrm>
            <a:prstGeom prst="up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ind"/>
                <a:ea typeface="Hind"/>
                <a:cs typeface="Hind"/>
                <a:sym typeface="Hind"/>
              </a:endParaRPr>
            </a:p>
          </p:txBody>
        </p:sp>
      </p:grpSp>
      <p:sp>
        <p:nvSpPr>
          <p:cNvPr id="586" name="Google Shape;586;p45"/>
          <p:cNvSpPr txBox="1"/>
          <p:nvPr/>
        </p:nvSpPr>
        <p:spPr>
          <a:xfrm>
            <a:off x="6616275" y="3292325"/>
            <a:ext cx="20568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Hind"/>
                <a:ea typeface="Hind"/>
                <a:cs typeface="Hind"/>
                <a:sym typeface="Hind"/>
              </a:rPr>
              <a:t>Eg. a one-unit change in X_i changes the log-odds of Y (being true) by _______</a:t>
            </a:r>
            <a:endParaRPr>
              <a:solidFill>
                <a:schemeClr val="lt1"/>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6"/>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a:t>
            </a:r>
            <a:endParaRPr/>
          </a:p>
        </p:txBody>
      </p:sp>
      <p:pic>
        <p:nvPicPr>
          <p:cNvPr id="592" name="Google Shape;592;p46"/>
          <p:cNvPicPr preferRelativeResize="0"/>
          <p:nvPr/>
        </p:nvPicPr>
        <p:blipFill>
          <a:blip r:embed="rId3">
            <a:alphaModFix/>
          </a:blip>
          <a:stretch>
            <a:fillRect/>
          </a:stretch>
        </p:blipFill>
        <p:spPr>
          <a:xfrm>
            <a:off x="784000" y="1011449"/>
            <a:ext cx="6334977" cy="1532550"/>
          </a:xfrm>
          <a:prstGeom prst="rect">
            <a:avLst/>
          </a:prstGeom>
          <a:noFill/>
          <a:ln>
            <a:noFill/>
          </a:ln>
        </p:spPr>
      </p:pic>
      <p:sp>
        <p:nvSpPr>
          <p:cNvPr id="593" name="Google Shape;593;p46"/>
          <p:cNvSpPr txBox="1"/>
          <p:nvPr/>
        </p:nvSpPr>
        <p:spPr>
          <a:xfrm>
            <a:off x="791150" y="2831475"/>
            <a:ext cx="64176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Hind"/>
                <a:ea typeface="Hind"/>
                <a:cs typeface="Hind"/>
                <a:sym typeface="Hind"/>
              </a:rPr>
              <a:t>Traits </a:t>
            </a:r>
            <a:r>
              <a:rPr b="1" lang="en">
                <a:solidFill>
                  <a:schemeClr val="lt1"/>
                </a:solidFill>
                <a:latin typeface="Hind"/>
                <a:ea typeface="Hind"/>
                <a:cs typeface="Hind"/>
                <a:sym typeface="Hind"/>
              </a:rPr>
              <a:t>interact</a:t>
            </a:r>
            <a:endParaRPr b="1">
              <a:solidFill>
                <a:schemeClr val="lt1"/>
              </a:solidFill>
              <a:latin typeface="Hind"/>
              <a:ea typeface="Hind"/>
              <a:cs typeface="Hind"/>
              <a:sym typeface="Hind"/>
            </a:endParaRPr>
          </a:p>
          <a:p>
            <a:pPr indent="-317500" lvl="0" marL="457200" rtl="0" algn="l">
              <a:spcBef>
                <a:spcPts val="0"/>
              </a:spcBef>
              <a:spcAft>
                <a:spcPts val="0"/>
              </a:spcAft>
              <a:buClr>
                <a:schemeClr val="lt1"/>
              </a:buClr>
              <a:buSzPts val="1400"/>
              <a:buFont typeface="Hind"/>
              <a:buChar char="-"/>
            </a:pPr>
            <a:r>
              <a:rPr lang="en">
                <a:solidFill>
                  <a:schemeClr val="lt1"/>
                </a:solidFill>
                <a:latin typeface="Hind"/>
                <a:ea typeface="Hind"/>
                <a:cs typeface="Hind"/>
                <a:sym typeface="Hind"/>
              </a:rPr>
              <a:t>Mechanisms not entirely clear: </a:t>
            </a:r>
            <a:endParaRPr>
              <a:solidFill>
                <a:schemeClr val="lt1"/>
              </a:solidFill>
              <a:latin typeface="Hind"/>
              <a:ea typeface="Hind"/>
              <a:cs typeface="Hind"/>
              <a:sym typeface="Hind"/>
            </a:endParaRPr>
          </a:p>
          <a:p>
            <a:pPr indent="-317500" lvl="1" marL="914400" rtl="0" algn="l">
              <a:spcBef>
                <a:spcPts val="0"/>
              </a:spcBef>
              <a:spcAft>
                <a:spcPts val="0"/>
              </a:spcAft>
              <a:buClr>
                <a:schemeClr val="lt1"/>
              </a:buClr>
              <a:buSzPts val="1400"/>
              <a:buFont typeface="Hind"/>
              <a:buChar char="-"/>
            </a:pPr>
            <a:r>
              <a:rPr lang="en">
                <a:solidFill>
                  <a:schemeClr val="lt1"/>
                </a:solidFill>
                <a:latin typeface="Hind"/>
                <a:ea typeface="Hind"/>
                <a:cs typeface="Hind"/>
                <a:sym typeface="Hind"/>
              </a:rPr>
              <a:t>Genome size constraints, coding for envelopes, rapid mutation rates</a:t>
            </a:r>
            <a:endParaRPr>
              <a:solidFill>
                <a:schemeClr val="lt1"/>
              </a:solidFill>
              <a:latin typeface="Hind"/>
              <a:ea typeface="Hind"/>
              <a:cs typeface="Hind"/>
              <a:sym typeface="Hind"/>
            </a:endParaRPr>
          </a:p>
          <a:p>
            <a:pPr indent="0" lvl="0" marL="0" rtl="0" algn="l">
              <a:spcBef>
                <a:spcPts val="0"/>
              </a:spcBef>
              <a:spcAft>
                <a:spcPts val="0"/>
              </a:spcAft>
              <a:buNone/>
            </a:pPr>
            <a:r>
              <a:rPr lang="en">
                <a:solidFill>
                  <a:schemeClr val="lt1"/>
                </a:solidFill>
                <a:latin typeface="Hind"/>
                <a:ea typeface="Hind"/>
                <a:cs typeface="Hind"/>
                <a:sym typeface="Hind"/>
              </a:rPr>
              <a:t>Must avoid collinearity </a:t>
            </a:r>
            <a:endParaRPr>
              <a:solidFill>
                <a:schemeClr val="lt1"/>
              </a:solidFill>
              <a:latin typeface="Hind"/>
              <a:ea typeface="Hind"/>
              <a:cs typeface="Hind"/>
              <a:sym typeface="Hind"/>
            </a:endParaRPr>
          </a:p>
        </p:txBody>
      </p:sp>
      <p:pic>
        <p:nvPicPr>
          <p:cNvPr id="594" name="Google Shape;594;p46"/>
          <p:cNvPicPr preferRelativeResize="0"/>
          <p:nvPr/>
        </p:nvPicPr>
        <p:blipFill>
          <a:blip r:embed="rId4">
            <a:alphaModFix/>
          </a:blip>
          <a:stretch>
            <a:fillRect/>
          </a:stretch>
        </p:blipFill>
        <p:spPr>
          <a:xfrm>
            <a:off x="1816325" y="3914500"/>
            <a:ext cx="5302649" cy="36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7"/>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RESULTS</a:t>
            </a:r>
            <a:endParaRPr/>
          </a:p>
        </p:txBody>
      </p:sp>
      <p:pic>
        <p:nvPicPr>
          <p:cNvPr id="600" name="Google Shape;600;p47"/>
          <p:cNvPicPr preferRelativeResize="0"/>
          <p:nvPr/>
        </p:nvPicPr>
        <p:blipFill>
          <a:blip r:embed="rId3">
            <a:alphaModFix/>
          </a:blip>
          <a:stretch>
            <a:fillRect/>
          </a:stretch>
        </p:blipFill>
        <p:spPr>
          <a:xfrm>
            <a:off x="783575" y="1043575"/>
            <a:ext cx="3880025" cy="3257100"/>
          </a:xfrm>
          <a:prstGeom prst="rect">
            <a:avLst/>
          </a:prstGeom>
          <a:noFill/>
          <a:ln>
            <a:noFill/>
          </a:ln>
        </p:spPr>
      </p:pic>
      <p:pic>
        <p:nvPicPr>
          <p:cNvPr id="601" name="Google Shape;601;p47"/>
          <p:cNvPicPr preferRelativeResize="0"/>
          <p:nvPr/>
        </p:nvPicPr>
        <p:blipFill>
          <a:blip r:embed="rId4">
            <a:alphaModFix/>
          </a:blip>
          <a:stretch>
            <a:fillRect/>
          </a:stretch>
        </p:blipFill>
        <p:spPr>
          <a:xfrm>
            <a:off x="4939999" y="1043575"/>
            <a:ext cx="3424300" cy="3257101"/>
          </a:xfrm>
          <a:prstGeom prst="rect">
            <a:avLst/>
          </a:prstGeom>
          <a:noFill/>
          <a:ln>
            <a:noFill/>
          </a:ln>
        </p:spPr>
      </p:pic>
      <p:sp>
        <p:nvSpPr>
          <p:cNvPr id="602" name="Google Shape;602;p47"/>
          <p:cNvSpPr txBox="1"/>
          <p:nvPr/>
        </p:nvSpPr>
        <p:spPr>
          <a:xfrm>
            <a:off x="1053075" y="4429800"/>
            <a:ext cx="75777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Hind"/>
                <a:ea typeface="Hind"/>
                <a:cs typeface="Hind"/>
                <a:sym typeface="Hind"/>
              </a:rPr>
              <a:t>Host orders are sometimes significant!</a:t>
            </a:r>
            <a:endParaRPr>
              <a:solidFill>
                <a:schemeClr val="lt1"/>
              </a:solidFill>
              <a:latin typeface="Hind"/>
              <a:ea typeface="Hind"/>
              <a:cs typeface="Hind"/>
              <a:sym typeface="Hi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idx="1" type="body"/>
          </p:nvPr>
        </p:nvSpPr>
        <p:spPr>
          <a:xfrm>
            <a:off x="690300" y="1614750"/>
            <a:ext cx="3990300" cy="219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sz="1700"/>
              <a:t>Does host order act as a </a:t>
            </a:r>
            <a:r>
              <a:rPr b="1" lang="en" sz="1700"/>
              <a:t>primary</a:t>
            </a:r>
            <a:r>
              <a:rPr lang="en" sz="1700"/>
              <a:t> determinant of susceptibility to segmented viruses?”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“Sometimes!”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Chiroptera (bats), carnivora, primates, rodents, perissodactyla (odd-toed hoofed)</a:t>
            </a:r>
            <a:endParaRPr sz="1700"/>
          </a:p>
          <a:p>
            <a:pPr indent="0" lvl="0" marL="0" rtl="0" algn="l">
              <a:spcBef>
                <a:spcPts val="0"/>
              </a:spcBef>
              <a:spcAft>
                <a:spcPts val="0"/>
              </a:spcAft>
              <a:buNone/>
            </a:pPr>
            <a:r>
              <a:t/>
            </a:r>
            <a:endParaRPr/>
          </a:p>
        </p:txBody>
      </p:sp>
      <p:sp>
        <p:nvSpPr>
          <p:cNvPr id="608" name="Google Shape;608;p48"/>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609" name="Google Shape;609;p48"/>
          <p:cNvPicPr preferRelativeResize="0"/>
          <p:nvPr/>
        </p:nvPicPr>
        <p:blipFill>
          <a:blip r:embed="rId3">
            <a:alphaModFix/>
          </a:blip>
          <a:stretch>
            <a:fillRect/>
          </a:stretch>
        </p:blipFill>
        <p:spPr>
          <a:xfrm>
            <a:off x="4929149" y="1347425"/>
            <a:ext cx="3424300" cy="3257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9"/>
          <p:cNvSpPr txBox="1"/>
          <p:nvPr>
            <p:ph type="title"/>
          </p:nvPr>
        </p:nvSpPr>
        <p:spPr>
          <a:xfrm>
            <a:off x="1239300" y="1787100"/>
            <a:ext cx="6665400" cy="21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0"/>
          <p:cNvSpPr txBox="1"/>
          <p:nvPr>
            <p:ph type="title"/>
          </p:nvPr>
        </p:nvSpPr>
        <p:spPr>
          <a:xfrm>
            <a:off x="1082450" y="1939500"/>
            <a:ext cx="7254900" cy="21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type="title"/>
          </p:nvPr>
        </p:nvSpPr>
        <p:spPr>
          <a:xfrm>
            <a:off x="720000" y="1106885"/>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STUDY THIS?</a:t>
            </a:r>
            <a:endParaRPr/>
          </a:p>
        </p:txBody>
      </p:sp>
      <p:sp>
        <p:nvSpPr>
          <p:cNvPr id="496" name="Google Shape;496;p36"/>
          <p:cNvSpPr txBox="1"/>
          <p:nvPr>
            <p:ph idx="1" type="body"/>
          </p:nvPr>
        </p:nvSpPr>
        <p:spPr>
          <a:xfrm>
            <a:off x="1308000" y="1961025"/>
            <a:ext cx="6528000" cy="20799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Char char="●"/>
            </a:pPr>
            <a:r>
              <a:rPr lang="en"/>
              <a:t>Segmented viruses pose a significant risk </a:t>
            </a:r>
            <a:endParaRPr/>
          </a:p>
          <a:p>
            <a:pPr indent="-330200" lvl="0" marL="457200" rtl="0" algn="ctr">
              <a:spcBef>
                <a:spcPts val="0"/>
              </a:spcBef>
              <a:spcAft>
                <a:spcPts val="0"/>
              </a:spcAft>
              <a:buSzPts val="1600"/>
              <a:buChar char="●"/>
            </a:pPr>
            <a:r>
              <a:rPr lang="en"/>
              <a:t>Understanding the role of host order helps us identify patterns that influence susceptibility</a:t>
            </a:r>
            <a:endParaRPr/>
          </a:p>
          <a:p>
            <a:pPr indent="-330200" lvl="0" marL="457200" rtl="0" algn="ctr">
              <a:spcBef>
                <a:spcPts val="0"/>
              </a:spcBef>
              <a:spcAft>
                <a:spcPts val="0"/>
              </a:spcAft>
              <a:buSzPts val="1600"/>
              <a:buChar char="●"/>
            </a:pPr>
            <a:r>
              <a:rPr lang="en"/>
              <a:t>This research can help with future viral outbreaks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7"/>
          <p:cNvSpPr txBox="1"/>
          <p:nvPr>
            <p:ph type="title"/>
          </p:nvPr>
        </p:nvSpPr>
        <p:spPr>
          <a:xfrm>
            <a:off x="1778550" y="2760135"/>
            <a:ext cx="55869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AND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ph idx="6" type="title"/>
          </p:nvPr>
        </p:nvSpPr>
        <p:spPr>
          <a:xfrm>
            <a:off x="720000" y="546785"/>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BACKGROUND</a:t>
            </a:r>
            <a:endParaRPr sz="3600">
              <a:solidFill>
                <a:schemeClr val="lt1"/>
              </a:solidFill>
            </a:endParaRPr>
          </a:p>
        </p:txBody>
      </p:sp>
      <p:sp>
        <p:nvSpPr>
          <p:cNvPr id="507" name="Google Shape;507;p38"/>
          <p:cNvSpPr/>
          <p:nvPr/>
        </p:nvSpPr>
        <p:spPr>
          <a:xfrm flipH="1">
            <a:off x="4962450" y="3258751"/>
            <a:ext cx="39445" cy="97227"/>
          </a:xfrm>
          <a:custGeom>
            <a:rect b="b" l="l" r="r" t="t"/>
            <a:pathLst>
              <a:path extrusionOk="0" h="3510" w="1424">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txBox="1"/>
          <p:nvPr>
            <p:ph idx="3" type="title"/>
          </p:nvPr>
        </p:nvSpPr>
        <p:spPr>
          <a:xfrm>
            <a:off x="1970075" y="1645075"/>
            <a:ext cx="1884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VIRUS SEGMENTATION</a:t>
            </a:r>
            <a:endParaRPr/>
          </a:p>
        </p:txBody>
      </p:sp>
      <p:sp>
        <p:nvSpPr>
          <p:cNvPr id="509" name="Google Shape;509;p38"/>
          <p:cNvSpPr txBox="1"/>
          <p:nvPr>
            <p:ph idx="1" type="subTitle"/>
          </p:nvPr>
        </p:nvSpPr>
        <p:spPr>
          <a:xfrm>
            <a:off x="1410625" y="2247021"/>
            <a:ext cx="2628600" cy="1707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viral genome is sometimes split into parts (segmentation)</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
              <a:t>Enables virus to respond dynamically to host environments</a:t>
            </a:r>
            <a:endParaRPr/>
          </a:p>
        </p:txBody>
      </p:sp>
      <p:sp>
        <p:nvSpPr>
          <p:cNvPr id="510" name="Google Shape;510;p38"/>
          <p:cNvSpPr txBox="1"/>
          <p:nvPr>
            <p:ph idx="4" type="title"/>
          </p:nvPr>
        </p:nvSpPr>
        <p:spPr>
          <a:xfrm>
            <a:off x="5509651" y="1645083"/>
            <a:ext cx="13716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HOST ORDER?</a:t>
            </a:r>
            <a:endParaRPr/>
          </a:p>
        </p:txBody>
      </p:sp>
      <p:sp>
        <p:nvSpPr>
          <p:cNvPr id="511" name="Google Shape;511;p38"/>
          <p:cNvSpPr txBox="1"/>
          <p:nvPr>
            <p:ph idx="5" type="subTitle"/>
          </p:nvPr>
        </p:nvSpPr>
        <p:spPr>
          <a:xfrm>
            <a:off x="4753350" y="2247021"/>
            <a:ext cx="2628600" cy="1707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Host order with complex genomes may drive evolution of segmented viral genomes</a:t>
            </a:r>
            <a:endParaRPr/>
          </a:p>
          <a:p>
            <a:pPr indent="-381000" lvl="0" marL="457200" rtl="0" algn="l">
              <a:spcBef>
                <a:spcPts val="0"/>
              </a:spcBef>
              <a:spcAft>
                <a:spcPts val="0"/>
              </a:spcAft>
              <a:buSzPts val="2400"/>
              <a:buChar char="●"/>
            </a:pPr>
            <a:r>
              <a:rPr lang="en"/>
              <a:t>E.g. </a:t>
            </a:r>
            <a:r>
              <a:rPr lang="en"/>
              <a:t>Sialic </a:t>
            </a:r>
            <a:r>
              <a:rPr lang="en"/>
              <a:t>acid receptors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9"/>
          <p:cNvSpPr txBox="1"/>
          <p:nvPr>
            <p:ph type="title"/>
          </p:nvPr>
        </p:nvSpPr>
        <p:spPr>
          <a:xfrm>
            <a:off x="491900" y="504185"/>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MAIN </a:t>
            </a:r>
            <a:r>
              <a:rPr lang="en"/>
              <a:t>HYPOTHESIS </a:t>
            </a:r>
            <a:endParaRPr>
              <a:solidFill>
                <a:schemeClr val="lt1"/>
              </a:solidFill>
            </a:endParaRPr>
          </a:p>
        </p:txBody>
      </p:sp>
      <p:sp>
        <p:nvSpPr>
          <p:cNvPr id="517" name="Google Shape;517;p39"/>
          <p:cNvSpPr txBox="1"/>
          <p:nvPr>
            <p:ph idx="1" type="body"/>
          </p:nvPr>
        </p:nvSpPr>
        <p:spPr>
          <a:xfrm>
            <a:off x="2138600" y="1326900"/>
            <a:ext cx="4410600" cy="248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Host order is a significant driver of whether mammal species are more likely to be affected by segmented viruses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Segmented viruses are uniquely equipped to adapt dynamically to the host</a:t>
            </a:r>
            <a:endParaRPr/>
          </a:p>
          <a:p>
            <a:pPr indent="0" lvl="0" marL="0" rtl="0" algn="l">
              <a:spcBef>
                <a:spcPts val="0"/>
              </a:spcBef>
              <a:spcAft>
                <a:spcPts val="0"/>
              </a:spcAft>
              <a:buNone/>
            </a:pPr>
            <a:r>
              <a:t/>
            </a:r>
            <a:endParaRPr/>
          </a:p>
        </p:txBody>
      </p:sp>
      <p:sp>
        <p:nvSpPr>
          <p:cNvPr id="518" name="Google Shape;518;p39"/>
          <p:cNvSpPr/>
          <p:nvPr/>
        </p:nvSpPr>
        <p:spPr>
          <a:xfrm>
            <a:off x="2012675" y="2971100"/>
            <a:ext cx="4792075" cy="1725125"/>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19" name="Google Shape;519;p39"/>
          <p:cNvSpPr txBox="1"/>
          <p:nvPr/>
        </p:nvSpPr>
        <p:spPr>
          <a:xfrm>
            <a:off x="2412063" y="3479663"/>
            <a:ext cx="3993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Hind"/>
                <a:ea typeface="Hind"/>
                <a:cs typeface="Hind"/>
                <a:sym typeface="Hind"/>
              </a:rPr>
              <a:t>Key question: Does host order act as a </a:t>
            </a:r>
            <a:r>
              <a:rPr b="1" lang="en" sz="1700">
                <a:solidFill>
                  <a:schemeClr val="lt1"/>
                </a:solidFill>
                <a:latin typeface="Hind"/>
                <a:ea typeface="Hind"/>
                <a:cs typeface="Hind"/>
                <a:sym typeface="Hind"/>
              </a:rPr>
              <a:t>primary</a:t>
            </a:r>
            <a:r>
              <a:rPr lang="en" sz="1700">
                <a:solidFill>
                  <a:schemeClr val="lt1"/>
                </a:solidFill>
                <a:latin typeface="Hind"/>
                <a:ea typeface="Hind"/>
                <a:cs typeface="Hind"/>
                <a:sym typeface="Hind"/>
              </a:rPr>
              <a:t> determinant of susceptibility?</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p:nvPr/>
        </p:nvSpPr>
        <p:spPr>
          <a:xfrm>
            <a:off x="5622950" y="1378675"/>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2762359" y="1361525"/>
            <a:ext cx="759000" cy="759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txBox="1"/>
          <p:nvPr>
            <p:ph type="title"/>
          </p:nvPr>
        </p:nvSpPr>
        <p:spPr>
          <a:xfrm>
            <a:off x="1850509" y="2314400"/>
            <a:ext cx="25827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1</a:t>
            </a:r>
            <a:endParaRPr/>
          </a:p>
        </p:txBody>
      </p:sp>
      <p:sp>
        <p:nvSpPr>
          <p:cNvPr id="527" name="Google Shape;527;p40"/>
          <p:cNvSpPr txBox="1"/>
          <p:nvPr>
            <p:ph idx="4"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PREDICTION</a:t>
            </a:r>
            <a:endParaRPr>
              <a:solidFill>
                <a:schemeClr val="lt1"/>
              </a:solidFill>
            </a:endParaRPr>
          </a:p>
        </p:txBody>
      </p:sp>
      <p:sp>
        <p:nvSpPr>
          <p:cNvPr id="528" name="Google Shape;528;p40"/>
          <p:cNvSpPr txBox="1"/>
          <p:nvPr>
            <p:ph idx="2" type="title"/>
          </p:nvPr>
        </p:nvSpPr>
        <p:spPr>
          <a:xfrm>
            <a:off x="4711091" y="2314400"/>
            <a:ext cx="25827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2</a:t>
            </a:r>
            <a:endParaRPr/>
          </a:p>
        </p:txBody>
      </p:sp>
      <p:sp>
        <p:nvSpPr>
          <p:cNvPr id="529" name="Google Shape;529;p40"/>
          <p:cNvSpPr txBox="1"/>
          <p:nvPr>
            <p:ph idx="1" type="subTitle"/>
          </p:nvPr>
        </p:nvSpPr>
        <p:spPr>
          <a:xfrm>
            <a:off x="4711091" y="2680100"/>
            <a:ext cx="25827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predictors</a:t>
            </a:r>
            <a:endParaRPr/>
          </a:p>
          <a:p>
            <a:pPr indent="0" lvl="0" marL="0" rtl="0" algn="ctr">
              <a:spcBef>
                <a:spcPts val="0"/>
              </a:spcBef>
              <a:spcAft>
                <a:spcPts val="0"/>
              </a:spcAft>
              <a:buNone/>
            </a:pPr>
            <a:r>
              <a:rPr b="1" lang="en"/>
              <a:t>AND</a:t>
            </a:r>
            <a:endParaRPr b="1"/>
          </a:p>
          <a:p>
            <a:pPr indent="0" lvl="0" marL="0" rtl="0" algn="ctr">
              <a:spcBef>
                <a:spcPts val="0"/>
              </a:spcBef>
              <a:spcAft>
                <a:spcPts val="0"/>
              </a:spcAft>
              <a:buNone/>
            </a:pPr>
            <a:r>
              <a:rPr lang="en"/>
              <a:t>Host order</a:t>
            </a:r>
            <a:endParaRPr/>
          </a:p>
        </p:txBody>
      </p:sp>
      <p:sp>
        <p:nvSpPr>
          <p:cNvPr id="530" name="Google Shape;530;p40"/>
          <p:cNvSpPr txBox="1"/>
          <p:nvPr>
            <p:ph idx="3" type="subTitle"/>
          </p:nvPr>
        </p:nvSpPr>
        <p:spPr>
          <a:xfrm>
            <a:off x="1850209" y="2680100"/>
            <a:ext cx="25833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predictors</a:t>
            </a:r>
            <a:endParaRPr/>
          </a:p>
        </p:txBody>
      </p:sp>
      <p:sp>
        <p:nvSpPr>
          <p:cNvPr id="531" name="Google Shape;531;p40"/>
          <p:cNvSpPr txBox="1"/>
          <p:nvPr/>
        </p:nvSpPr>
        <p:spPr>
          <a:xfrm>
            <a:off x="2834050" y="1417775"/>
            <a:ext cx="615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1</a:t>
            </a:r>
            <a:endParaRPr sz="700"/>
          </a:p>
        </p:txBody>
      </p:sp>
      <p:sp>
        <p:nvSpPr>
          <p:cNvPr id="532" name="Google Shape;532;p40"/>
          <p:cNvSpPr txBox="1"/>
          <p:nvPr/>
        </p:nvSpPr>
        <p:spPr>
          <a:xfrm>
            <a:off x="5588750" y="1434938"/>
            <a:ext cx="82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ubik"/>
                <a:ea typeface="Rubik"/>
                <a:cs typeface="Rubik"/>
                <a:sym typeface="Rubik"/>
              </a:rPr>
              <a:t>2</a:t>
            </a:r>
            <a:endParaRPr/>
          </a:p>
        </p:txBody>
      </p:sp>
      <p:sp>
        <p:nvSpPr>
          <p:cNvPr id="533" name="Google Shape;533;p40"/>
          <p:cNvSpPr txBox="1"/>
          <p:nvPr/>
        </p:nvSpPr>
        <p:spPr>
          <a:xfrm>
            <a:off x="1648800" y="3794700"/>
            <a:ext cx="5846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Hind"/>
                <a:ea typeface="Hind"/>
                <a:cs typeface="Hind"/>
                <a:sym typeface="Hind"/>
              </a:rPr>
              <a:t>Model 2 (with host order) will have a </a:t>
            </a:r>
            <a:r>
              <a:rPr b="1" lang="en" sz="1700">
                <a:solidFill>
                  <a:schemeClr val="lt1"/>
                </a:solidFill>
                <a:latin typeface="Hind"/>
                <a:ea typeface="Hind"/>
                <a:cs typeface="Hind"/>
                <a:sym typeface="Hind"/>
              </a:rPr>
              <a:t>lower AIC</a:t>
            </a:r>
            <a:r>
              <a:rPr lang="en" sz="1700">
                <a:solidFill>
                  <a:schemeClr val="lt1"/>
                </a:solidFill>
                <a:latin typeface="Hind"/>
                <a:ea typeface="Hind"/>
                <a:cs typeface="Hind"/>
                <a:sym typeface="Hind"/>
              </a:rPr>
              <a:t>!</a:t>
            </a:r>
            <a:endParaRPr sz="1700">
              <a:solidFill>
                <a:schemeClr val="lt1"/>
              </a:solidFill>
              <a:latin typeface="Hind"/>
              <a:ea typeface="Hind"/>
              <a:cs typeface="Hind"/>
              <a:sym typeface="Hi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1"/>
          <p:cNvSpPr txBox="1"/>
          <p:nvPr>
            <p:ph type="title"/>
          </p:nvPr>
        </p:nvSpPr>
        <p:spPr>
          <a:xfrm>
            <a:off x="1778550" y="2020860"/>
            <a:ext cx="55869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2"/>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544" name="Google Shape;544;p42"/>
          <p:cNvSpPr txBox="1"/>
          <p:nvPr>
            <p:ph idx="1" type="body"/>
          </p:nvPr>
        </p:nvSpPr>
        <p:spPr>
          <a:xfrm>
            <a:off x="794950" y="1403350"/>
            <a:ext cx="7542900" cy="3196200"/>
          </a:xfrm>
          <a:prstGeom prst="rect">
            <a:avLst/>
          </a:prstGeom>
        </p:spPr>
        <p:txBody>
          <a:bodyPr anchorCtr="0" anchor="t" bIns="91425" lIns="91425" spcFirstLastPara="1" rIns="91425" wrap="square" tIns="91425">
            <a:noAutofit/>
          </a:bodyPr>
          <a:lstStyle/>
          <a:p>
            <a:pPr indent="-226059" lvl="0" marL="274320" rtl="0" algn="l">
              <a:spcBef>
                <a:spcPts val="300"/>
              </a:spcBef>
              <a:spcAft>
                <a:spcPts val="0"/>
              </a:spcAft>
              <a:buSzPts val="1400"/>
              <a:buFont typeface="Rubik"/>
              <a:buChar char="●"/>
            </a:pPr>
            <a:r>
              <a:rPr lang="en" sz="1400">
                <a:latin typeface="Rubik"/>
                <a:ea typeface="Rubik"/>
                <a:cs typeface="Rubik"/>
                <a:sym typeface="Rubik"/>
              </a:rPr>
              <a:t>CLOVER database</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Mammal_viruses_Associations</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HP3_Virus dataset</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Mammal_viruses_Associations</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Information on mammalian host order and associated viruses</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HP3_Virus</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Predictors </a:t>
            </a:r>
            <a:endParaRPr sz="1400">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3"/>
          <p:cNvSpPr txBox="1"/>
          <p:nvPr>
            <p:ph idx="1" type="body"/>
          </p:nvPr>
        </p:nvSpPr>
        <p:spPr>
          <a:xfrm>
            <a:off x="794950" y="1403350"/>
            <a:ext cx="7818900" cy="3293400"/>
          </a:xfrm>
          <a:prstGeom prst="rect">
            <a:avLst/>
          </a:prstGeom>
        </p:spPr>
        <p:txBody>
          <a:bodyPr anchorCtr="0" anchor="t" bIns="91425" lIns="91425" spcFirstLastPara="1" rIns="91425" wrap="square" tIns="91425">
            <a:noAutofit/>
          </a:bodyPr>
          <a:lstStyle/>
          <a:p>
            <a:pPr indent="-226059" lvl="0" marL="274320" rtl="0" algn="l">
              <a:spcBef>
                <a:spcPts val="300"/>
              </a:spcBef>
              <a:spcAft>
                <a:spcPts val="0"/>
              </a:spcAft>
              <a:buSzPts val="1400"/>
              <a:buChar char="●"/>
            </a:pPr>
            <a:r>
              <a:rPr lang="en" sz="1400">
                <a:latin typeface="Rubik"/>
                <a:ea typeface="Rubik"/>
                <a:cs typeface="Rubik"/>
                <a:sym typeface="Rubik"/>
              </a:rPr>
              <a:t>Virus name standardized</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Lowercase</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Underscore</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 DNA virus excluded </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No segmented DNA virus</a:t>
            </a:r>
            <a:endParaRPr sz="1400">
              <a:latin typeface="Rubik"/>
              <a:ea typeface="Rubik"/>
              <a:cs typeface="Rubik"/>
              <a:sym typeface="Rubik"/>
            </a:endParaRPr>
          </a:p>
          <a:p>
            <a:pPr indent="-226059" lvl="0" marL="274320" rtl="0" algn="l">
              <a:spcBef>
                <a:spcPts val="300"/>
              </a:spcBef>
              <a:spcAft>
                <a:spcPts val="0"/>
              </a:spcAft>
              <a:buSzPts val="1400"/>
              <a:buFont typeface="Rubik"/>
              <a:buChar char="●"/>
            </a:pPr>
            <a:r>
              <a:rPr lang="en" sz="1400">
                <a:latin typeface="Rubik"/>
                <a:ea typeface="Rubik"/>
                <a:cs typeface="Rubik"/>
                <a:sym typeface="Rubik"/>
              </a:rPr>
              <a:t>Host order</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Fewer than 40 rows removed</a:t>
            </a:r>
            <a:endParaRPr sz="1400">
              <a:latin typeface="Rubik"/>
              <a:ea typeface="Rubik"/>
              <a:cs typeface="Rubik"/>
              <a:sym typeface="Rubik"/>
            </a:endParaRPr>
          </a:p>
          <a:p>
            <a:pPr indent="-317500" lvl="1" marL="914400" rtl="0" algn="l">
              <a:spcBef>
                <a:spcPts val="300"/>
              </a:spcBef>
              <a:spcAft>
                <a:spcPts val="0"/>
              </a:spcAft>
              <a:buSzPts val="1400"/>
              <a:buFont typeface="Rubik"/>
              <a:buChar char="○"/>
            </a:pPr>
            <a:r>
              <a:rPr lang="en" sz="1400">
                <a:latin typeface="Rubik"/>
                <a:ea typeface="Rubik"/>
                <a:cs typeface="Rubik"/>
                <a:sym typeface="Rubik"/>
              </a:rPr>
              <a:t>Remove NAs</a:t>
            </a:r>
            <a:endParaRPr sz="1400">
              <a:latin typeface="Rubik"/>
              <a:ea typeface="Rubik"/>
              <a:cs typeface="Rubik"/>
              <a:sym typeface="Rubik"/>
            </a:endParaRPr>
          </a:p>
        </p:txBody>
      </p:sp>
      <p:sp>
        <p:nvSpPr>
          <p:cNvPr id="550" name="Google Shape;550;p43"/>
          <p:cNvSpPr txBox="1"/>
          <p:nvPr>
            <p:ph type="title"/>
          </p:nvPr>
        </p:nvSpPr>
        <p:spPr>
          <a:xfrm>
            <a:off x="720000" y="365760"/>
            <a:ext cx="7704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Integration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ational Influenza Vaccination Week by Slidesgo">
  <a:themeElements>
    <a:clrScheme name="Simple Light">
      <a:dk1>
        <a:srgbClr val="6460D2"/>
      </a:dk1>
      <a:lt1>
        <a:srgbClr val="3A3870"/>
      </a:lt1>
      <a:dk2>
        <a:srgbClr val="EFEFF8"/>
      </a:dk2>
      <a:lt2>
        <a:srgbClr val="E4E4FF"/>
      </a:lt2>
      <a:accent1>
        <a:srgbClr val="7FECF7"/>
      </a:accent1>
      <a:accent2>
        <a:srgbClr val="FF579C"/>
      </a:accent2>
      <a:accent3>
        <a:srgbClr val="FFFFFF"/>
      </a:accent3>
      <a:accent4>
        <a:srgbClr val="FFFFFF"/>
      </a:accent4>
      <a:accent5>
        <a:srgbClr val="FFFFFF"/>
      </a:accent5>
      <a:accent6>
        <a:srgbClr val="FFFFFF"/>
      </a:accent6>
      <a:hlink>
        <a:srgbClr val="3A38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