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71" r:id="rId4"/>
    <p:sldId id="272" r:id="rId5"/>
    <p:sldId id="273" r:id="rId6"/>
    <p:sldId id="274" r:id="rId7"/>
    <p:sldId id="310" r:id="rId8"/>
    <p:sldId id="311" r:id="rId9"/>
    <p:sldId id="312" r:id="rId10"/>
    <p:sldId id="268" r:id="rId11"/>
    <p:sldId id="309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CC"/>
    <a:srgbClr val="33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ED41-C323-4483-9A5D-F7C937B2BEF2}" v="38" dt="2024-11-20T18:19:53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 autoAdjust="0"/>
    <p:restoredTop sz="94660"/>
  </p:normalViewPr>
  <p:slideViewPr>
    <p:cSldViewPr snapToGrid="0">
      <p:cViewPr>
        <p:scale>
          <a:sx n="77" d="100"/>
          <a:sy n="77" d="100"/>
        </p:scale>
        <p:origin x="1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E. Webb" userId="c030437f-8d82-427a-a740-c1a6833d21a0" providerId="ADAL" clId="{C2DBED41-C323-4483-9A5D-F7C937B2BEF2}"/>
    <pc:docChg chg="undo custSel addSld delSld modSld">
      <pc:chgData name="Andrew E. Webb" userId="c030437f-8d82-427a-a740-c1a6833d21a0" providerId="ADAL" clId="{C2DBED41-C323-4483-9A5D-F7C937B2BEF2}" dt="2024-11-20T18:21:18.153" v="3025" actId="20577"/>
      <pc:docMkLst>
        <pc:docMk/>
      </pc:docMkLst>
      <pc:sldChg chg="modSp mod">
        <pc:chgData name="Andrew E. Webb" userId="c030437f-8d82-427a-a740-c1a6833d21a0" providerId="ADAL" clId="{C2DBED41-C323-4483-9A5D-F7C937B2BEF2}" dt="2024-11-19T17:09:47.521" v="8" actId="20577"/>
        <pc:sldMkLst>
          <pc:docMk/>
          <pc:sldMk cId="3633582847" sldId="256"/>
        </pc:sldMkLst>
        <pc:spChg chg="mod">
          <ac:chgData name="Andrew E. Webb" userId="c030437f-8d82-427a-a740-c1a6833d21a0" providerId="ADAL" clId="{C2DBED41-C323-4483-9A5D-F7C937B2BEF2}" dt="2024-11-19T17:09:47.521" v="8" actId="20577"/>
          <ac:spMkLst>
            <pc:docMk/>
            <pc:sldMk cId="3633582847" sldId="256"/>
            <ac:spMk id="2" creationId="{605EFCC7-0175-B941-4382-AF78618F05EE}"/>
          </ac:spMkLst>
        </pc:spChg>
      </pc:sldChg>
      <pc:sldChg chg="delSp modSp add del mod">
        <pc:chgData name="Andrew E. Webb" userId="c030437f-8d82-427a-a740-c1a6833d21a0" providerId="ADAL" clId="{C2DBED41-C323-4483-9A5D-F7C937B2BEF2}" dt="2024-11-19T18:02:02.896" v="2838" actId="404"/>
        <pc:sldMkLst>
          <pc:docMk/>
          <pc:sldMk cId="3439677375" sldId="268"/>
        </pc:sldMkLst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6" creationId="{E586DB37-30C1-35C1-5CC2-E42E68027F1A}"/>
          </ac:spMkLst>
        </pc:spChg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7" creationId="{D953F9B8-3D86-A37F-2D7B-1E9A687728FA}"/>
          </ac:spMkLst>
        </pc:spChg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28" creationId="{B11F4092-3E5E-0B6A-C46E-143DE92029DB}"/>
          </ac:spMkLst>
        </pc:spChg>
        <pc:spChg chg="del">
          <ac:chgData name="Andrew E. Webb" userId="c030437f-8d82-427a-a740-c1a6833d21a0" providerId="ADAL" clId="{C2DBED41-C323-4483-9A5D-F7C937B2BEF2}" dt="2024-11-19T17:10:28.510" v="31" actId="478"/>
          <ac:spMkLst>
            <pc:docMk/>
            <pc:sldMk cId="3439677375" sldId="268"/>
            <ac:spMk id="3115" creationId="{35E02A19-5662-41C8-597A-F35B95D8C21C}"/>
          </ac:spMkLst>
        </pc:spChg>
        <pc:spChg chg="mod">
          <ac:chgData name="Andrew E. Webb" userId="c030437f-8d82-427a-a740-c1a6833d21a0" providerId="ADAL" clId="{C2DBED41-C323-4483-9A5D-F7C937B2BEF2}" dt="2024-11-19T18:02:02.896" v="2838" actId="404"/>
          <ac:spMkLst>
            <pc:docMk/>
            <pc:sldMk cId="3439677375" sldId="268"/>
            <ac:spMk id="3135" creationId="{C5F8C09A-959C-3F48-F47F-589C3889704F}"/>
          </ac:spMkLst>
        </pc:spChg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3136" creationId="{573BDB94-379E-172A-EFA7-3D3739A9CB00}"/>
          </ac:spMkLst>
        </pc:spChg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3138" creationId="{F035A905-5CD2-7D69-67C8-6EDC391FD110}"/>
          </ac:spMkLst>
        </pc:spChg>
        <pc:spChg chg="del">
          <ac:chgData name="Andrew E. Webb" userId="c030437f-8d82-427a-a740-c1a6833d21a0" providerId="ADAL" clId="{C2DBED41-C323-4483-9A5D-F7C937B2BEF2}" dt="2024-11-19T17:10:31.390" v="32" actId="478"/>
          <ac:spMkLst>
            <pc:docMk/>
            <pc:sldMk cId="3439677375" sldId="268"/>
            <ac:spMk id="3142" creationId="{7E1CCF66-7C34-5237-3A8F-6EFBA2D710B2}"/>
          </ac:spMkLst>
        </pc:spChg>
        <pc:cxnChg chg="del mod">
          <ac:chgData name="Andrew E. Webb" userId="c030437f-8d82-427a-a740-c1a6833d21a0" providerId="ADAL" clId="{C2DBED41-C323-4483-9A5D-F7C937B2BEF2}" dt="2024-11-19T17:10:26.358" v="30" actId="478"/>
          <ac:cxnSpMkLst>
            <pc:docMk/>
            <pc:sldMk cId="3439677375" sldId="268"/>
            <ac:cxnSpMk id="3117" creationId="{06953EAB-7604-9153-9A36-6B4AC51EF48B}"/>
          </ac:cxnSpMkLst>
        </pc:cxnChg>
        <pc:cxnChg chg="del mod">
          <ac:chgData name="Andrew E. Webb" userId="c030437f-8d82-427a-a740-c1a6833d21a0" providerId="ADAL" clId="{C2DBED41-C323-4483-9A5D-F7C937B2BEF2}" dt="2024-11-19T17:10:31.390" v="32" actId="478"/>
          <ac:cxnSpMkLst>
            <pc:docMk/>
            <pc:sldMk cId="3439677375" sldId="268"/>
            <ac:cxnSpMk id="3120" creationId="{8E96A8FF-E960-AC43-5160-6D627D3F70DB}"/>
          </ac:cxnSpMkLst>
        </pc:cxnChg>
        <pc:cxnChg chg="del mod">
          <ac:chgData name="Andrew E. Webb" userId="c030437f-8d82-427a-a740-c1a6833d21a0" providerId="ADAL" clId="{C2DBED41-C323-4483-9A5D-F7C937B2BEF2}" dt="2024-11-19T17:10:31.390" v="32" actId="478"/>
          <ac:cxnSpMkLst>
            <pc:docMk/>
            <pc:sldMk cId="3439677375" sldId="268"/>
            <ac:cxnSpMk id="3126" creationId="{18F74B23-2F54-7FA6-E44C-8777D3186ABC}"/>
          </ac:cxnSpMkLst>
        </pc:cxnChg>
        <pc:cxnChg chg="del mod">
          <ac:chgData name="Andrew E. Webb" userId="c030437f-8d82-427a-a740-c1a6833d21a0" providerId="ADAL" clId="{C2DBED41-C323-4483-9A5D-F7C937B2BEF2}" dt="2024-11-19T17:10:31.390" v="32" actId="478"/>
          <ac:cxnSpMkLst>
            <pc:docMk/>
            <pc:sldMk cId="3439677375" sldId="268"/>
            <ac:cxnSpMk id="3129" creationId="{C2F9C9F6-7DEA-A2D9-9FF4-C839E1C8DA34}"/>
          </ac:cxnSpMkLst>
        </pc:cxnChg>
      </pc:sldChg>
      <pc:sldChg chg="addSp delSp modSp new mod">
        <pc:chgData name="Andrew E. Webb" userId="c030437f-8d82-427a-a740-c1a6833d21a0" providerId="ADAL" clId="{C2DBED41-C323-4483-9A5D-F7C937B2BEF2}" dt="2024-11-20T18:09:01.580" v="2903" actId="20577"/>
        <pc:sldMkLst>
          <pc:docMk/>
          <pc:sldMk cId="2735110844" sldId="269"/>
        </pc:sldMkLst>
        <pc:spChg chg="mod">
          <ac:chgData name="Andrew E. Webb" userId="c030437f-8d82-427a-a740-c1a6833d21a0" providerId="ADAL" clId="{C2DBED41-C323-4483-9A5D-F7C937B2BEF2}" dt="2024-11-19T17:11:23.554" v="87" actId="20577"/>
          <ac:spMkLst>
            <pc:docMk/>
            <pc:sldMk cId="2735110844" sldId="269"/>
            <ac:spMk id="2" creationId="{6A20E6ED-CDFB-A6C9-732F-94F01F739826}"/>
          </ac:spMkLst>
        </pc:spChg>
        <pc:spChg chg="mod">
          <ac:chgData name="Andrew E. Webb" userId="c030437f-8d82-427a-a740-c1a6833d21a0" providerId="ADAL" clId="{C2DBED41-C323-4483-9A5D-F7C937B2BEF2}" dt="2024-11-20T18:09:01.580" v="2903" actId="20577"/>
          <ac:spMkLst>
            <pc:docMk/>
            <pc:sldMk cId="2735110844" sldId="269"/>
            <ac:spMk id="3" creationId="{494D5446-1040-4240-A3A8-24F82C3130C6}"/>
          </ac:spMkLst>
        </pc:spChg>
        <pc:spChg chg="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5" creationId="{1016688A-0238-B9AA-F097-68C7330EE883}"/>
          </ac:spMkLst>
        </pc:spChg>
        <pc:spChg chg="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6" creationId="{CBE9FCD6-95F2-E24B-F5A4-B8E94C28BB97}"/>
          </ac:spMkLst>
        </pc:spChg>
        <pc:spChg chg="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7" creationId="{313AFA1A-DD26-BCD8-D31D-6A25DF3AB245}"/>
          </ac:spMkLst>
        </pc:spChg>
        <pc:spChg chg="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8" creationId="{0DC3E40D-02E7-21BE-B5ED-032D9B3ACB65}"/>
          </ac:spMkLst>
        </pc:spChg>
        <pc:spChg chg="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9" creationId="{9716EFC8-4D02-878C-7101-1BF4D6F4355D}"/>
          </ac:spMkLst>
        </pc:spChg>
        <pc:spChg chg="add 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14" creationId="{2497396D-95DC-15EF-F42A-498F279D8F2A}"/>
          </ac:spMkLst>
        </pc:spChg>
        <pc:spChg chg="add 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15" creationId="{0D143915-CE43-41D8-8E73-A22639F8B83B}"/>
          </ac:spMkLst>
        </pc:spChg>
        <pc:spChg chg="add 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16" creationId="{EA9657C4-846A-AE21-E874-EDD87A6B9AC9}"/>
          </ac:spMkLst>
        </pc:spChg>
        <pc:spChg chg="add mod">
          <ac:chgData name="Andrew E. Webb" userId="c030437f-8d82-427a-a740-c1a6833d21a0" providerId="ADAL" clId="{C2DBED41-C323-4483-9A5D-F7C937B2BEF2}" dt="2024-11-19T17:11:34.109" v="89"/>
          <ac:spMkLst>
            <pc:docMk/>
            <pc:sldMk cId="2735110844" sldId="269"/>
            <ac:spMk id="17" creationId="{C68B2A2C-9233-2EC2-29ED-26823DDA1DE2}"/>
          </ac:spMkLst>
        </pc:spChg>
        <pc:spChg chg="add del">
          <ac:chgData name="Andrew E. Webb" userId="c030437f-8d82-427a-a740-c1a6833d21a0" providerId="ADAL" clId="{C2DBED41-C323-4483-9A5D-F7C937B2BEF2}" dt="2024-11-19T17:15:58.601" v="473" actId="22"/>
          <ac:spMkLst>
            <pc:docMk/>
            <pc:sldMk cId="2735110844" sldId="269"/>
            <ac:spMk id="19" creationId="{9F1CF1BD-76EF-5E75-BF4E-95A61EAE6E54}"/>
          </ac:spMkLst>
        </pc:spChg>
        <pc:spChg chg="mod">
          <ac:chgData name="Andrew E. Webb" userId="c030437f-8d82-427a-a740-c1a6833d21a0" providerId="ADAL" clId="{C2DBED41-C323-4483-9A5D-F7C937B2BEF2}" dt="2024-11-19T18:01:24.539" v="2823"/>
          <ac:spMkLst>
            <pc:docMk/>
            <pc:sldMk cId="2735110844" sldId="269"/>
            <ac:spMk id="21" creationId="{CAF4E002-566D-93CA-8695-6FD0344D2D75}"/>
          </ac:spMkLst>
        </pc:spChg>
        <pc:spChg chg="mod">
          <ac:chgData name="Andrew E. Webb" userId="c030437f-8d82-427a-a740-c1a6833d21a0" providerId="ADAL" clId="{C2DBED41-C323-4483-9A5D-F7C937B2BEF2}" dt="2024-11-19T18:01:24.539" v="2823"/>
          <ac:spMkLst>
            <pc:docMk/>
            <pc:sldMk cId="2735110844" sldId="269"/>
            <ac:spMk id="22" creationId="{C29E8C01-D3BD-F5A9-F818-D204FD449D3B}"/>
          </ac:spMkLst>
        </pc:spChg>
        <pc:spChg chg="mod">
          <ac:chgData name="Andrew E. Webb" userId="c030437f-8d82-427a-a740-c1a6833d21a0" providerId="ADAL" clId="{C2DBED41-C323-4483-9A5D-F7C937B2BEF2}" dt="2024-11-19T18:01:24.539" v="2823"/>
          <ac:spMkLst>
            <pc:docMk/>
            <pc:sldMk cId="2735110844" sldId="269"/>
            <ac:spMk id="23" creationId="{9F99510A-E9E4-BC26-231B-6D21EA31866F}"/>
          </ac:spMkLst>
        </pc:spChg>
        <pc:spChg chg="mod">
          <ac:chgData name="Andrew E. Webb" userId="c030437f-8d82-427a-a740-c1a6833d21a0" providerId="ADAL" clId="{C2DBED41-C323-4483-9A5D-F7C937B2BEF2}" dt="2024-11-19T18:01:24.539" v="2823"/>
          <ac:spMkLst>
            <pc:docMk/>
            <pc:sldMk cId="2735110844" sldId="269"/>
            <ac:spMk id="24" creationId="{9069BAD9-1C77-699F-CA4B-97A44133C4E9}"/>
          </ac:spMkLst>
        </pc:spChg>
        <pc:spChg chg="mod">
          <ac:chgData name="Andrew E. Webb" userId="c030437f-8d82-427a-a740-c1a6833d21a0" providerId="ADAL" clId="{C2DBED41-C323-4483-9A5D-F7C937B2BEF2}" dt="2024-11-19T18:01:24.539" v="2823"/>
          <ac:spMkLst>
            <pc:docMk/>
            <pc:sldMk cId="2735110844" sldId="269"/>
            <ac:spMk id="25" creationId="{3DED1C8A-3651-22E5-0B99-CADDC479E142}"/>
          </ac:spMkLst>
        </pc:spChg>
        <pc:grpChg chg="add mod">
          <ac:chgData name="Andrew E. Webb" userId="c030437f-8d82-427a-a740-c1a6833d21a0" providerId="ADAL" clId="{C2DBED41-C323-4483-9A5D-F7C937B2BEF2}" dt="2024-11-19T17:11:34.109" v="89"/>
          <ac:grpSpMkLst>
            <pc:docMk/>
            <pc:sldMk cId="2735110844" sldId="269"/>
            <ac:grpSpMk id="4" creationId="{61D5DA44-F12A-1B73-7AE5-60336C91B451}"/>
          </ac:grpSpMkLst>
        </pc:grpChg>
        <pc:grpChg chg="add mod">
          <ac:chgData name="Andrew E. Webb" userId="c030437f-8d82-427a-a740-c1a6833d21a0" providerId="ADAL" clId="{C2DBED41-C323-4483-9A5D-F7C937B2BEF2}" dt="2024-11-19T18:01:24.539" v="2823"/>
          <ac:grpSpMkLst>
            <pc:docMk/>
            <pc:sldMk cId="2735110844" sldId="269"/>
            <ac:grpSpMk id="20" creationId="{0D98B038-C764-0BC8-54F9-0B91BF716ED1}"/>
          </ac:grpSpMkLst>
        </pc:grpChg>
        <pc:cxnChg chg="add mod">
          <ac:chgData name="Andrew E. Webb" userId="c030437f-8d82-427a-a740-c1a6833d21a0" providerId="ADAL" clId="{C2DBED41-C323-4483-9A5D-F7C937B2BEF2}" dt="2024-11-19T17:11:34.109" v="89"/>
          <ac:cxnSpMkLst>
            <pc:docMk/>
            <pc:sldMk cId="2735110844" sldId="269"/>
            <ac:cxnSpMk id="10" creationId="{674E5822-D6BC-54FD-B469-C1C6B3E8AD72}"/>
          </ac:cxnSpMkLst>
        </pc:cxnChg>
        <pc:cxnChg chg="add mod">
          <ac:chgData name="Andrew E. Webb" userId="c030437f-8d82-427a-a740-c1a6833d21a0" providerId="ADAL" clId="{C2DBED41-C323-4483-9A5D-F7C937B2BEF2}" dt="2024-11-19T17:11:34.109" v="89"/>
          <ac:cxnSpMkLst>
            <pc:docMk/>
            <pc:sldMk cId="2735110844" sldId="269"/>
            <ac:cxnSpMk id="11" creationId="{3CC21FAA-442E-4083-B7E2-91430E49986A}"/>
          </ac:cxnSpMkLst>
        </pc:cxnChg>
        <pc:cxnChg chg="add mod">
          <ac:chgData name="Andrew E. Webb" userId="c030437f-8d82-427a-a740-c1a6833d21a0" providerId="ADAL" clId="{C2DBED41-C323-4483-9A5D-F7C937B2BEF2}" dt="2024-11-19T17:11:34.109" v="89"/>
          <ac:cxnSpMkLst>
            <pc:docMk/>
            <pc:sldMk cId="2735110844" sldId="269"/>
            <ac:cxnSpMk id="12" creationId="{6983E028-C1B2-78F4-5C99-4FBEDB6893AD}"/>
          </ac:cxnSpMkLst>
        </pc:cxnChg>
        <pc:cxnChg chg="add mod">
          <ac:chgData name="Andrew E. Webb" userId="c030437f-8d82-427a-a740-c1a6833d21a0" providerId="ADAL" clId="{C2DBED41-C323-4483-9A5D-F7C937B2BEF2}" dt="2024-11-19T17:11:34.109" v="89"/>
          <ac:cxnSpMkLst>
            <pc:docMk/>
            <pc:sldMk cId="2735110844" sldId="269"/>
            <ac:cxnSpMk id="13" creationId="{0733833B-CDF6-270B-FCE7-B1DC76907885}"/>
          </ac:cxnSpMkLst>
        </pc:cxnChg>
      </pc:sldChg>
      <pc:sldChg chg="delSp modSp add del mod">
        <pc:chgData name="Andrew E. Webb" userId="c030437f-8d82-427a-a740-c1a6833d21a0" providerId="ADAL" clId="{C2DBED41-C323-4483-9A5D-F7C937B2BEF2}" dt="2024-11-19T17:17:29.743" v="531" actId="47"/>
        <pc:sldMkLst>
          <pc:docMk/>
          <pc:sldMk cId="2749375354" sldId="270"/>
        </pc:sldMkLst>
        <pc:spChg chg="mod">
          <ac:chgData name="Andrew E. Webb" userId="c030437f-8d82-427a-a740-c1a6833d21a0" providerId="ADAL" clId="{C2DBED41-C323-4483-9A5D-F7C937B2BEF2}" dt="2024-11-19T17:16:37.517" v="488" actId="20577"/>
          <ac:spMkLst>
            <pc:docMk/>
            <pc:sldMk cId="2749375354" sldId="270"/>
            <ac:spMk id="2" creationId="{42400757-CD4E-3EBB-534F-B1630CCACC15}"/>
          </ac:spMkLst>
        </pc:spChg>
        <pc:grpChg chg="del">
          <ac:chgData name="Andrew E. Webb" userId="c030437f-8d82-427a-a740-c1a6833d21a0" providerId="ADAL" clId="{C2DBED41-C323-4483-9A5D-F7C937B2BEF2}" dt="2024-11-19T17:17:17.589" v="528" actId="478"/>
          <ac:grpSpMkLst>
            <pc:docMk/>
            <pc:sldMk cId="2749375354" sldId="270"/>
            <ac:grpSpMk id="4" creationId="{5FBD7DCA-9860-1953-7260-7EE2040F63E4}"/>
          </ac:grpSpMkLst>
        </pc:grpChg>
        <pc:cxnChg chg="mod">
          <ac:chgData name="Andrew E. Webb" userId="c030437f-8d82-427a-a740-c1a6833d21a0" providerId="ADAL" clId="{C2DBED41-C323-4483-9A5D-F7C937B2BEF2}" dt="2024-11-19T17:17:17.589" v="528" actId="478"/>
          <ac:cxnSpMkLst>
            <pc:docMk/>
            <pc:sldMk cId="2749375354" sldId="270"/>
            <ac:cxnSpMk id="10" creationId="{D4912289-1488-8DF5-E5B3-750DB96302F2}"/>
          </ac:cxnSpMkLst>
        </pc:cxnChg>
        <pc:cxnChg chg="mod">
          <ac:chgData name="Andrew E. Webb" userId="c030437f-8d82-427a-a740-c1a6833d21a0" providerId="ADAL" clId="{C2DBED41-C323-4483-9A5D-F7C937B2BEF2}" dt="2024-11-19T17:17:17.589" v="528" actId="478"/>
          <ac:cxnSpMkLst>
            <pc:docMk/>
            <pc:sldMk cId="2749375354" sldId="270"/>
            <ac:cxnSpMk id="11" creationId="{5FF20589-6ED6-C7AD-7B50-14E959B59D09}"/>
          </ac:cxnSpMkLst>
        </pc:cxnChg>
        <pc:cxnChg chg="mod">
          <ac:chgData name="Andrew E. Webb" userId="c030437f-8d82-427a-a740-c1a6833d21a0" providerId="ADAL" clId="{C2DBED41-C323-4483-9A5D-F7C937B2BEF2}" dt="2024-11-19T17:17:17.589" v="528" actId="478"/>
          <ac:cxnSpMkLst>
            <pc:docMk/>
            <pc:sldMk cId="2749375354" sldId="270"/>
            <ac:cxnSpMk id="12" creationId="{EBC4BE26-31BB-D429-2711-B60452DBF89F}"/>
          </ac:cxnSpMkLst>
        </pc:cxnChg>
        <pc:cxnChg chg="mod">
          <ac:chgData name="Andrew E. Webb" userId="c030437f-8d82-427a-a740-c1a6833d21a0" providerId="ADAL" clId="{C2DBED41-C323-4483-9A5D-F7C937B2BEF2}" dt="2024-11-19T17:17:17.589" v="528" actId="478"/>
          <ac:cxnSpMkLst>
            <pc:docMk/>
            <pc:sldMk cId="2749375354" sldId="270"/>
            <ac:cxnSpMk id="13" creationId="{EE450C67-A81A-DCBE-A39B-1E42EA44B685}"/>
          </ac:cxnSpMkLst>
        </pc:cxnChg>
      </pc:sldChg>
      <pc:sldChg chg="addSp delSp modSp new mod setBg modClrScheme chgLayout">
        <pc:chgData name="Andrew E. Webb" userId="c030437f-8d82-427a-a740-c1a6833d21a0" providerId="ADAL" clId="{C2DBED41-C323-4483-9A5D-F7C937B2BEF2}" dt="2024-11-20T18:10:05.642" v="2965" actId="20577"/>
        <pc:sldMkLst>
          <pc:docMk/>
          <pc:sldMk cId="2524538178" sldId="271"/>
        </pc:sldMkLst>
        <pc:spChg chg="mod ord">
          <ac:chgData name="Andrew E. Webb" userId="c030437f-8d82-427a-a740-c1a6833d21a0" providerId="ADAL" clId="{C2DBED41-C323-4483-9A5D-F7C937B2BEF2}" dt="2024-11-19T17:26:37.228" v="718" actId="20577"/>
          <ac:spMkLst>
            <pc:docMk/>
            <pc:sldMk cId="2524538178" sldId="271"/>
            <ac:spMk id="2" creationId="{43079731-BE04-E8F3-5407-838666FEC249}"/>
          </ac:spMkLst>
        </pc:spChg>
        <pc:spChg chg="del mod ord">
          <ac:chgData name="Andrew E. Webb" userId="c030437f-8d82-427a-a740-c1a6833d21a0" providerId="ADAL" clId="{C2DBED41-C323-4483-9A5D-F7C937B2BEF2}" dt="2024-11-19T17:18:54.005" v="532" actId="700"/>
          <ac:spMkLst>
            <pc:docMk/>
            <pc:sldMk cId="2524538178" sldId="271"/>
            <ac:spMk id="3" creationId="{74C5AF15-C117-E90B-844D-459B0C9E3649}"/>
          </ac:spMkLst>
        </pc:spChg>
        <pc:spChg chg="add mod ord">
          <ac:chgData name="Andrew E. Webb" userId="c030437f-8d82-427a-a740-c1a6833d21a0" providerId="ADAL" clId="{C2DBED41-C323-4483-9A5D-F7C937B2BEF2}" dt="2024-11-20T18:10:05.642" v="2965" actId="20577"/>
          <ac:spMkLst>
            <pc:docMk/>
            <pc:sldMk cId="2524538178" sldId="271"/>
            <ac:spMk id="4" creationId="{48CC9619-AF3F-EEA1-C43F-44B9127B0B11}"/>
          </ac:spMkLst>
        </pc:spChg>
        <pc:spChg chg="add del mod ord">
          <ac:chgData name="Andrew E. Webb" userId="c030437f-8d82-427a-a740-c1a6833d21a0" providerId="ADAL" clId="{C2DBED41-C323-4483-9A5D-F7C937B2BEF2}" dt="2024-11-19T17:20:00.552" v="546"/>
          <ac:spMkLst>
            <pc:docMk/>
            <pc:sldMk cId="2524538178" sldId="271"/>
            <ac:spMk id="5" creationId="{AD3E4E9E-C7C8-BA48-C051-718BB5A02857}"/>
          </ac:spMkLst>
        </pc:spChg>
        <pc:spChg chg="add del mod">
          <ac:chgData name="Andrew E. Webb" userId="c030437f-8d82-427a-a740-c1a6833d21a0" providerId="ADAL" clId="{C2DBED41-C323-4483-9A5D-F7C937B2BEF2}" dt="2024-11-19T17:19:26.517" v="538" actId="164"/>
          <ac:spMkLst>
            <pc:docMk/>
            <pc:sldMk cId="2524538178" sldId="271"/>
            <ac:spMk id="6" creationId="{6C88936F-CD62-7190-E723-E80606B229F7}"/>
          </ac:spMkLst>
        </pc:spChg>
        <pc:spChg chg="add mod">
          <ac:chgData name="Andrew E. Webb" userId="c030437f-8d82-427a-a740-c1a6833d21a0" providerId="ADAL" clId="{C2DBED41-C323-4483-9A5D-F7C937B2BEF2}" dt="2024-11-19T17:19:26.517" v="538" actId="164"/>
          <ac:spMkLst>
            <pc:docMk/>
            <pc:sldMk cId="2524538178" sldId="271"/>
            <ac:spMk id="7" creationId="{82DD5B14-BAFD-60CF-0EA9-0461B1EAAEDA}"/>
          </ac:spMkLst>
        </pc:spChg>
        <pc:spChg chg="add mod">
          <ac:chgData name="Andrew E. Webb" userId="c030437f-8d82-427a-a740-c1a6833d21a0" providerId="ADAL" clId="{C2DBED41-C323-4483-9A5D-F7C937B2BEF2}" dt="2024-11-19T17:19:26.517" v="538" actId="164"/>
          <ac:spMkLst>
            <pc:docMk/>
            <pc:sldMk cId="2524538178" sldId="271"/>
            <ac:spMk id="8" creationId="{E64420F5-FB20-BA52-70BA-1DAB5BBCAA07}"/>
          </ac:spMkLst>
        </pc:spChg>
        <pc:spChg chg="add mod">
          <ac:chgData name="Andrew E. Webb" userId="c030437f-8d82-427a-a740-c1a6833d21a0" providerId="ADAL" clId="{C2DBED41-C323-4483-9A5D-F7C937B2BEF2}" dt="2024-11-19T17:19:30.661" v="541"/>
          <ac:spMkLst>
            <pc:docMk/>
            <pc:sldMk cId="2524538178" sldId="271"/>
            <ac:spMk id="10" creationId="{6C88936F-CD62-7190-E723-E80606B229F7}"/>
          </ac:spMkLst>
        </pc:spChg>
        <pc:spChg chg="add mod">
          <ac:chgData name="Andrew E. Webb" userId="c030437f-8d82-427a-a740-c1a6833d21a0" providerId="ADAL" clId="{C2DBED41-C323-4483-9A5D-F7C937B2BEF2}" dt="2024-11-19T17:19:33.916" v="542"/>
          <ac:spMkLst>
            <pc:docMk/>
            <pc:sldMk cId="2524538178" sldId="271"/>
            <ac:spMk id="11" creationId="{C0E572D6-4618-3910-4D46-04BEC4E83256}"/>
          </ac:spMkLst>
        </pc:spChg>
        <pc:spChg chg="add mod">
          <ac:chgData name="Andrew E. Webb" userId="c030437f-8d82-427a-a740-c1a6833d21a0" providerId="ADAL" clId="{C2DBED41-C323-4483-9A5D-F7C937B2BEF2}" dt="2024-11-19T17:19:55.800" v="544" actId="164"/>
          <ac:spMkLst>
            <pc:docMk/>
            <pc:sldMk cId="2524538178" sldId="271"/>
            <ac:spMk id="12" creationId="{E708C852-AF1C-8E8B-1D3B-D5DCEE129B3C}"/>
          </ac:spMkLst>
        </pc:spChg>
        <pc:spChg chg="add mod">
          <ac:chgData name="Andrew E. Webb" userId="c030437f-8d82-427a-a740-c1a6833d21a0" providerId="ADAL" clId="{C2DBED41-C323-4483-9A5D-F7C937B2BEF2}" dt="2024-11-19T17:19:55.800" v="544" actId="164"/>
          <ac:spMkLst>
            <pc:docMk/>
            <pc:sldMk cId="2524538178" sldId="271"/>
            <ac:spMk id="13" creationId="{69CB0C11-48AE-F8CA-0E35-518CC22F8C3E}"/>
          </ac:spMkLst>
        </pc:spChg>
        <pc:spChg chg="add mod">
          <ac:chgData name="Andrew E. Webb" userId="c030437f-8d82-427a-a740-c1a6833d21a0" providerId="ADAL" clId="{C2DBED41-C323-4483-9A5D-F7C937B2BEF2}" dt="2024-11-19T17:19:55.800" v="544" actId="164"/>
          <ac:spMkLst>
            <pc:docMk/>
            <pc:sldMk cId="2524538178" sldId="271"/>
            <ac:spMk id="14" creationId="{7EB0019C-D64A-AFEA-6FF1-816D849BC5AD}"/>
          </ac:spMkLst>
        </pc:spChg>
        <pc:spChg chg="add del">
          <ac:chgData name="Andrew E. Webb" userId="c030437f-8d82-427a-a740-c1a6833d21a0" providerId="ADAL" clId="{C2DBED41-C323-4483-9A5D-F7C937B2BEF2}" dt="2024-11-19T17:20:03.551" v="548" actId="26606"/>
          <ac:spMkLst>
            <pc:docMk/>
            <pc:sldMk cId="2524538178" sldId="271"/>
            <ac:spMk id="21" creationId="{F8779204-E5D2-4657-B0D3-E77364C3AB06}"/>
          </ac:spMkLst>
        </pc:spChg>
        <pc:spChg chg="add del">
          <ac:chgData name="Andrew E. Webb" userId="c030437f-8d82-427a-a740-c1a6833d21a0" providerId="ADAL" clId="{C2DBED41-C323-4483-9A5D-F7C937B2BEF2}" dt="2024-11-19T17:20:03.551" v="548" actId="26606"/>
          <ac:spMkLst>
            <pc:docMk/>
            <pc:sldMk cId="2524538178" sldId="271"/>
            <ac:spMk id="23" creationId="{662599F1-A442-4AEE-BCB7-1C5C6A785AAB}"/>
          </ac:spMkLst>
        </pc:spChg>
        <pc:spChg chg="add del">
          <ac:chgData name="Andrew E. Webb" userId="c030437f-8d82-427a-a740-c1a6833d21a0" providerId="ADAL" clId="{C2DBED41-C323-4483-9A5D-F7C937B2BEF2}" dt="2024-11-19T17:20:03.551" v="548" actId="26606"/>
          <ac:spMkLst>
            <pc:docMk/>
            <pc:sldMk cId="2524538178" sldId="271"/>
            <ac:spMk id="27" creationId="{27A23741-C8CC-49EF-950D-A0B72BACD691}"/>
          </ac:spMkLst>
        </pc:spChg>
        <pc:spChg chg="add del">
          <ac:chgData name="Andrew E. Webb" userId="c030437f-8d82-427a-a740-c1a6833d21a0" providerId="ADAL" clId="{C2DBED41-C323-4483-9A5D-F7C937B2BEF2}" dt="2024-11-19T17:20:03.551" v="548" actId="26606"/>
          <ac:spMkLst>
            <pc:docMk/>
            <pc:sldMk cId="2524538178" sldId="271"/>
            <ac:spMk id="29" creationId="{04E823DD-C233-455F-9FF9-40C20F5D1691}"/>
          </ac:spMkLst>
        </pc:spChg>
        <pc:spChg chg="add del">
          <ac:chgData name="Andrew E. Webb" userId="c030437f-8d82-427a-a740-c1a6833d21a0" providerId="ADAL" clId="{C2DBED41-C323-4483-9A5D-F7C937B2BEF2}" dt="2024-11-19T17:20:03.551" v="548" actId="26606"/>
          <ac:spMkLst>
            <pc:docMk/>
            <pc:sldMk cId="2524538178" sldId="271"/>
            <ac:spMk id="31" creationId="{83CF00AF-6C1D-4FC6-89F3-121ED766ABE1}"/>
          </ac:spMkLst>
        </pc:spChg>
        <pc:grpChg chg="add mod">
          <ac:chgData name="Andrew E. Webb" userId="c030437f-8d82-427a-a740-c1a6833d21a0" providerId="ADAL" clId="{C2DBED41-C323-4483-9A5D-F7C937B2BEF2}" dt="2024-11-19T17:19:26.517" v="538" actId="164"/>
          <ac:grpSpMkLst>
            <pc:docMk/>
            <pc:sldMk cId="2524538178" sldId="271"/>
            <ac:grpSpMk id="9" creationId="{34C42CE2-D9C6-8CFE-518A-5CDBD7D9D24F}"/>
          </ac:grpSpMkLst>
        </pc:grpChg>
        <pc:grpChg chg="add del mod">
          <ac:chgData name="Andrew E. Webb" userId="c030437f-8d82-427a-a740-c1a6833d21a0" providerId="ADAL" clId="{C2DBED41-C323-4483-9A5D-F7C937B2BEF2}" dt="2024-11-19T17:19:56.800" v="545" actId="21"/>
          <ac:grpSpMkLst>
            <pc:docMk/>
            <pc:sldMk cId="2524538178" sldId="271"/>
            <ac:grpSpMk id="15" creationId="{1FAD5D25-39D0-08F7-53F8-3B428E9CD81A}"/>
          </ac:grpSpMkLst>
        </pc:grpChg>
        <pc:picChg chg="add mod">
          <ac:chgData name="Andrew E. Webb" userId="c030437f-8d82-427a-a740-c1a6833d21a0" providerId="ADAL" clId="{C2DBED41-C323-4483-9A5D-F7C937B2BEF2}" dt="2024-11-19T17:20:03.551" v="548" actId="26606"/>
          <ac:picMkLst>
            <pc:docMk/>
            <pc:sldMk cId="2524538178" sldId="271"/>
            <ac:picMk id="16" creationId="{1C08BEFF-C31F-4FAE-A4BA-3576B766131F}"/>
          </ac:picMkLst>
        </pc:picChg>
        <pc:cxnChg chg="add del">
          <ac:chgData name="Andrew E. Webb" userId="c030437f-8d82-427a-a740-c1a6833d21a0" providerId="ADAL" clId="{C2DBED41-C323-4483-9A5D-F7C937B2BEF2}" dt="2024-11-19T17:20:03.551" v="548" actId="26606"/>
          <ac:cxnSpMkLst>
            <pc:docMk/>
            <pc:sldMk cId="2524538178" sldId="271"/>
            <ac:cxnSpMk id="25" creationId="{5243A5ED-3136-4223-BF40-988E9F560697}"/>
          </ac:cxnSpMkLst>
        </pc:cxnChg>
      </pc:sldChg>
      <pc:sldChg chg="addSp delSp modSp new mod">
        <pc:chgData name="Andrew E. Webb" userId="c030437f-8d82-427a-a740-c1a6833d21a0" providerId="ADAL" clId="{C2DBED41-C323-4483-9A5D-F7C937B2BEF2}" dt="2024-11-20T18:18:46.708" v="2989" actId="20577"/>
        <pc:sldMkLst>
          <pc:docMk/>
          <pc:sldMk cId="834026748" sldId="272"/>
        </pc:sldMkLst>
        <pc:spChg chg="mod">
          <ac:chgData name="Andrew E. Webb" userId="c030437f-8d82-427a-a740-c1a6833d21a0" providerId="ADAL" clId="{C2DBED41-C323-4483-9A5D-F7C937B2BEF2}" dt="2024-11-19T17:23:56.162" v="692"/>
          <ac:spMkLst>
            <pc:docMk/>
            <pc:sldMk cId="834026748" sldId="272"/>
            <ac:spMk id="2" creationId="{D23837C1-FC1A-EEC3-F3BD-71F9BC670BD2}"/>
          </ac:spMkLst>
        </pc:spChg>
        <pc:spChg chg="mod">
          <ac:chgData name="Andrew E. Webb" userId="c030437f-8d82-427a-a740-c1a6833d21a0" providerId="ADAL" clId="{C2DBED41-C323-4483-9A5D-F7C937B2BEF2}" dt="2024-11-20T18:18:46.708" v="2989" actId="20577"/>
          <ac:spMkLst>
            <pc:docMk/>
            <pc:sldMk cId="834026748" sldId="272"/>
            <ac:spMk id="3" creationId="{6A6E112D-482D-A06E-EE42-AAFECA43EA36}"/>
          </ac:spMkLst>
        </pc:spChg>
        <pc:spChg chg="del">
          <ac:chgData name="Andrew E. Webb" userId="c030437f-8d82-427a-a740-c1a6833d21a0" providerId="ADAL" clId="{C2DBED41-C323-4483-9A5D-F7C937B2BEF2}" dt="2024-11-19T17:25:46.702" v="697"/>
          <ac:spMkLst>
            <pc:docMk/>
            <pc:sldMk cId="834026748" sldId="272"/>
            <ac:spMk id="4" creationId="{553CF44F-B914-5B3E-CCD3-8CC8803A5B89}"/>
          </ac:spMkLst>
        </pc:spChg>
        <pc:spChg chg="add del mod">
          <ac:chgData name="Andrew E. Webb" userId="c030437f-8d82-427a-a740-c1a6833d21a0" providerId="ADAL" clId="{C2DBED41-C323-4483-9A5D-F7C937B2BEF2}" dt="2024-11-19T17:25:40.329" v="696" actId="21"/>
          <ac:spMkLst>
            <pc:docMk/>
            <pc:sldMk cId="834026748" sldId="272"/>
            <ac:spMk id="5" creationId="{FBF03A36-6FEB-6FD4-9DB2-B6FE1EEE97B1}"/>
          </ac:spMkLst>
        </pc:spChg>
        <pc:spChg chg="add del mod">
          <ac:chgData name="Andrew E. Webb" userId="c030437f-8d82-427a-a740-c1a6833d21a0" providerId="ADAL" clId="{C2DBED41-C323-4483-9A5D-F7C937B2BEF2}" dt="2024-11-19T17:25:40.329" v="696" actId="21"/>
          <ac:spMkLst>
            <pc:docMk/>
            <pc:sldMk cId="834026748" sldId="272"/>
            <ac:spMk id="6" creationId="{E7B539EE-E9C9-BADD-A284-2695DB22F494}"/>
          </ac:spMkLst>
        </pc:spChg>
        <pc:spChg chg="add del mod">
          <ac:chgData name="Andrew E. Webb" userId="c030437f-8d82-427a-a740-c1a6833d21a0" providerId="ADAL" clId="{C2DBED41-C323-4483-9A5D-F7C937B2BEF2}" dt="2024-11-19T17:25:40.329" v="696" actId="21"/>
          <ac:spMkLst>
            <pc:docMk/>
            <pc:sldMk cId="834026748" sldId="272"/>
            <ac:spMk id="7" creationId="{8BD78F5B-18F4-6669-B894-8B9BB72FE464}"/>
          </ac:spMkLst>
        </pc:spChg>
        <pc:spChg chg="add del mod">
          <ac:chgData name="Andrew E. Webb" userId="c030437f-8d82-427a-a740-c1a6833d21a0" providerId="ADAL" clId="{C2DBED41-C323-4483-9A5D-F7C937B2BEF2}" dt="2024-11-19T17:25:40.329" v="696" actId="21"/>
          <ac:spMkLst>
            <pc:docMk/>
            <pc:sldMk cId="834026748" sldId="272"/>
            <ac:spMk id="8" creationId="{DCC345D8-81B4-5E99-2F68-F86FA041F596}"/>
          </ac:spMkLst>
        </pc:spChg>
        <pc:picChg chg="add">
          <ac:chgData name="Andrew E. Webb" userId="c030437f-8d82-427a-a740-c1a6833d21a0" providerId="ADAL" clId="{C2DBED41-C323-4483-9A5D-F7C937B2BEF2}" dt="2024-11-19T17:25:32.946" v="695"/>
          <ac:picMkLst>
            <pc:docMk/>
            <pc:sldMk cId="834026748" sldId="272"/>
            <ac:picMk id="9" creationId="{97719965-A75A-1E49-9F11-E525B1EF8D6E}"/>
          </ac:picMkLst>
        </pc:picChg>
        <pc:picChg chg="add mod">
          <ac:chgData name="Andrew E. Webb" userId="c030437f-8d82-427a-a740-c1a6833d21a0" providerId="ADAL" clId="{C2DBED41-C323-4483-9A5D-F7C937B2BEF2}" dt="2024-11-19T17:25:46.702" v="697"/>
          <ac:picMkLst>
            <pc:docMk/>
            <pc:sldMk cId="834026748" sldId="272"/>
            <ac:picMk id="10" creationId="{00F62E72-B951-F0AC-FE65-4783DA82211D}"/>
          </ac:picMkLst>
        </pc:picChg>
      </pc:sldChg>
      <pc:sldChg chg="addSp delSp modSp new mod">
        <pc:chgData name="Andrew E. Webb" userId="c030437f-8d82-427a-a740-c1a6833d21a0" providerId="ADAL" clId="{C2DBED41-C323-4483-9A5D-F7C937B2BEF2}" dt="2024-11-20T18:19:53.952" v="2997"/>
        <pc:sldMkLst>
          <pc:docMk/>
          <pc:sldMk cId="3548663766" sldId="273"/>
        </pc:sldMkLst>
        <pc:spChg chg="mod">
          <ac:chgData name="Andrew E. Webb" userId="c030437f-8d82-427a-a740-c1a6833d21a0" providerId="ADAL" clId="{C2DBED41-C323-4483-9A5D-F7C937B2BEF2}" dt="2024-11-19T17:35:54.490" v="1358" actId="20577"/>
          <ac:spMkLst>
            <pc:docMk/>
            <pc:sldMk cId="3548663766" sldId="273"/>
            <ac:spMk id="2" creationId="{E5EA0E6A-0EAD-5448-6057-140BA0113DFA}"/>
          </ac:spMkLst>
        </pc:spChg>
        <pc:spChg chg="mod">
          <ac:chgData name="Andrew E. Webb" userId="c030437f-8d82-427a-a740-c1a6833d21a0" providerId="ADAL" clId="{C2DBED41-C323-4483-9A5D-F7C937B2BEF2}" dt="2024-11-19T17:43:30.695" v="1816" actId="20577"/>
          <ac:spMkLst>
            <pc:docMk/>
            <pc:sldMk cId="3548663766" sldId="273"/>
            <ac:spMk id="3" creationId="{C117BD1E-28BD-9145-7F58-38E8CC22874D}"/>
          </ac:spMkLst>
        </pc:spChg>
        <pc:spChg chg="del">
          <ac:chgData name="Andrew E. Webb" userId="c030437f-8d82-427a-a740-c1a6833d21a0" providerId="ADAL" clId="{C2DBED41-C323-4483-9A5D-F7C937B2BEF2}" dt="2024-11-19T17:36:25.745" v="1359"/>
          <ac:spMkLst>
            <pc:docMk/>
            <pc:sldMk cId="3548663766" sldId="273"/>
            <ac:spMk id="4" creationId="{C2F80916-2631-F166-5F1D-37C8ABC5D4F7}"/>
          </ac:spMkLst>
        </pc:spChg>
        <pc:spChg chg="add del mod">
          <ac:chgData name="Andrew E. Webb" userId="c030437f-8d82-427a-a740-c1a6833d21a0" providerId="ADAL" clId="{C2DBED41-C323-4483-9A5D-F7C937B2BEF2}" dt="2024-11-20T18:19:53.952" v="2997"/>
          <ac:spMkLst>
            <pc:docMk/>
            <pc:sldMk cId="3548663766" sldId="273"/>
            <ac:spMk id="6" creationId="{7E5ABE1E-68E8-2A5F-0ED6-BA12D83CCC4E}"/>
          </ac:spMkLst>
        </pc:spChg>
        <pc:spChg chg="add del">
          <ac:chgData name="Andrew E. Webb" userId="c030437f-8d82-427a-a740-c1a6833d21a0" providerId="ADAL" clId="{C2DBED41-C323-4483-9A5D-F7C937B2BEF2}" dt="2024-11-19T17:44:00.735" v="1818" actId="22"/>
          <ac:spMkLst>
            <pc:docMk/>
            <pc:sldMk cId="3548663766" sldId="273"/>
            <ac:spMk id="7" creationId="{8BACCD7A-A7A7-90E6-DE40-4B095719B268}"/>
          </ac:spMkLst>
        </pc:spChg>
        <pc:picChg chg="add del mod">
          <ac:chgData name="Andrew E. Webb" userId="c030437f-8d82-427a-a740-c1a6833d21a0" providerId="ADAL" clId="{C2DBED41-C323-4483-9A5D-F7C937B2BEF2}" dt="2024-11-20T18:19:34.468" v="2992" actId="21"/>
          <ac:picMkLst>
            <pc:docMk/>
            <pc:sldMk cId="3548663766" sldId="273"/>
            <ac:picMk id="5" creationId="{D305E558-8A44-C0EF-76EC-269A267276CD}"/>
          </ac:picMkLst>
        </pc:picChg>
        <pc:picChg chg="add del mod modCrop">
          <ac:chgData name="Andrew E. Webb" userId="c030437f-8d82-427a-a740-c1a6833d21a0" providerId="ADAL" clId="{C2DBED41-C323-4483-9A5D-F7C937B2BEF2}" dt="2024-11-20T18:19:52.610" v="2996" actId="21"/>
          <ac:picMkLst>
            <pc:docMk/>
            <pc:sldMk cId="3548663766" sldId="273"/>
            <ac:picMk id="7" creationId="{D305E558-8A44-C0EF-76EC-269A267276CD}"/>
          </ac:picMkLst>
        </pc:picChg>
        <pc:picChg chg="add mod">
          <ac:chgData name="Andrew E. Webb" userId="c030437f-8d82-427a-a740-c1a6833d21a0" providerId="ADAL" clId="{C2DBED41-C323-4483-9A5D-F7C937B2BEF2}" dt="2024-11-20T18:19:53.952" v="2997"/>
          <ac:picMkLst>
            <pc:docMk/>
            <pc:sldMk cId="3548663766" sldId="273"/>
            <ac:picMk id="8" creationId="{D305E558-8A44-C0EF-76EC-269A267276CD}"/>
          </ac:picMkLst>
        </pc:picChg>
      </pc:sldChg>
      <pc:sldChg chg="addSp delSp modSp new mod">
        <pc:chgData name="Andrew E. Webb" userId="c030437f-8d82-427a-a740-c1a6833d21a0" providerId="ADAL" clId="{C2DBED41-C323-4483-9A5D-F7C937B2BEF2}" dt="2024-11-19T17:44:32.457" v="1855"/>
        <pc:sldMkLst>
          <pc:docMk/>
          <pc:sldMk cId="2584630979" sldId="274"/>
        </pc:sldMkLst>
        <pc:spChg chg="mod">
          <ac:chgData name="Andrew E. Webb" userId="c030437f-8d82-427a-a740-c1a6833d21a0" providerId="ADAL" clId="{C2DBED41-C323-4483-9A5D-F7C937B2BEF2}" dt="2024-11-19T17:44:16.120" v="1853" actId="20577"/>
          <ac:spMkLst>
            <pc:docMk/>
            <pc:sldMk cId="2584630979" sldId="274"/>
            <ac:spMk id="2" creationId="{FD9FBB98-1663-6064-A07F-A4BD5528BE76}"/>
          </ac:spMkLst>
        </pc:spChg>
        <pc:spChg chg="del">
          <ac:chgData name="Andrew E. Webb" userId="c030437f-8d82-427a-a740-c1a6833d21a0" providerId="ADAL" clId="{C2DBED41-C323-4483-9A5D-F7C937B2BEF2}" dt="2024-11-19T17:44:32.457" v="1855"/>
          <ac:spMkLst>
            <pc:docMk/>
            <pc:sldMk cId="2584630979" sldId="274"/>
            <ac:spMk id="3" creationId="{CEA9C5F2-4101-4805-B6A8-751D32990021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5" creationId="{292A724D-94EB-0252-1C49-C71E3F360625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6" creationId="{52663AEB-5A00-FF6F-39F9-56AE14C5D611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8" creationId="{C939B7FF-8803-896C-C3A9-AF5B87AEF5A8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10" creationId="{85BA6408-CCD3-0F24-74CB-B77ED0B8A640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15" creationId="{D14AB391-F56C-0BBB-ED11-3D6EB36BB4E5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18" creationId="{A0A40B04-197D-662E-3D97-A7978D379456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19" creationId="{BC15E76D-C0DA-0576-9DA9-5FA8198BFE36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20" creationId="{929A5EDD-BC86-2B17-298C-DE9DD809FD1F}"/>
          </ac:spMkLst>
        </pc:spChg>
        <pc:spChg chg="mod">
          <ac:chgData name="Andrew E. Webb" userId="c030437f-8d82-427a-a740-c1a6833d21a0" providerId="ADAL" clId="{C2DBED41-C323-4483-9A5D-F7C937B2BEF2}" dt="2024-11-19T17:44:29.700" v="1854"/>
          <ac:spMkLst>
            <pc:docMk/>
            <pc:sldMk cId="2584630979" sldId="274"/>
            <ac:spMk id="21" creationId="{B9219A63-8175-1BA3-CC11-6557D3722BEF}"/>
          </ac:spMkLst>
        </pc:spChg>
        <pc:grpChg chg="add mod">
          <ac:chgData name="Andrew E. Webb" userId="c030437f-8d82-427a-a740-c1a6833d21a0" providerId="ADAL" clId="{C2DBED41-C323-4483-9A5D-F7C937B2BEF2}" dt="2024-11-19T17:44:29.700" v="1854"/>
          <ac:grpSpMkLst>
            <pc:docMk/>
            <pc:sldMk cId="2584630979" sldId="274"/>
            <ac:grpSpMk id="4" creationId="{2C62D543-2F72-0148-8C7C-85852F6CD7BE}"/>
          </ac:grpSpMkLst>
        </pc:grpChg>
        <pc:picChg chg="add mod">
          <ac:chgData name="Andrew E. Webb" userId="c030437f-8d82-427a-a740-c1a6833d21a0" providerId="ADAL" clId="{C2DBED41-C323-4483-9A5D-F7C937B2BEF2}" dt="2024-11-19T17:44:32.457" v="1855"/>
          <ac:picMkLst>
            <pc:docMk/>
            <pc:sldMk cId="2584630979" sldId="274"/>
            <ac:picMk id="22" creationId="{284F4F3E-D2B5-1F87-4369-B3A15A49A91A}"/>
          </ac:picMkLst>
        </pc:pic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7" creationId="{4BF64078-988E-A81E-386E-18A359484980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9" creationId="{E0029B1C-F3D4-464A-1E5B-0A46BEEBABEB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1" creationId="{B8BCF346-4318-70DB-C229-90FE9E25929A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2" creationId="{88A69551-CD07-3C89-BD39-A4990CCC4D96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3" creationId="{F0397097-09DD-6325-1995-CC5986B7317E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4" creationId="{D0554F77-199F-ACF4-797B-F4B9BB47D9AA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6" creationId="{C26375B5-9802-D8E7-1053-06248502C169}"/>
          </ac:cxnSpMkLst>
        </pc:cxnChg>
        <pc:cxnChg chg="mod">
          <ac:chgData name="Andrew E. Webb" userId="c030437f-8d82-427a-a740-c1a6833d21a0" providerId="ADAL" clId="{C2DBED41-C323-4483-9A5D-F7C937B2BEF2}" dt="2024-11-19T17:44:29.700" v="1854"/>
          <ac:cxnSpMkLst>
            <pc:docMk/>
            <pc:sldMk cId="2584630979" sldId="274"/>
            <ac:cxnSpMk id="17" creationId="{97E402B4-29C7-F609-A4B7-456E5404EC61}"/>
          </ac:cxnSpMkLst>
        </pc:cxnChg>
      </pc:sldChg>
      <pc:sldChg chg="del">
        <pc:chgData name="Andrew E. Webb" userId="c030437f-8d82-427a-a740-c1a6833d21a0" providerId="ADAL" clId="{C2DBED41-C323-4483-9A5D-F7C937B2BEF2}" dt="2024-11-19T17:09:51.057" v="9" actId="47"/>
        <pc:sldMkLst>
          <pc:docMk/>
          <pc:sldMk cId="3683557052" sldId="305"/>
        </pc:sldMkLst>
      </pc:sldChg>
      <pc:sldChg chg="del">
        <pc:chgData name="Andrew E. Webb" userId="c030437f-8d82-427a-a740-c1a6833d21a0" providerId="ADAL" clId="{C2DBED41-C323-4483-9A5D-F7C937B2BEF2}" dt="2024-11-19T17:09:51.807" v="10" actId="47"/>
        <pc:sldMkLst>
          <pc:docMk/>
          <pc:sldMk cId="1241243496" sldId="306"/>
        </pc:sldMkLst>
      </pc:sldChg>
      <pc:sldChg chg="del">
        <pc:chgData name="Andrew E. Webb" userId="c030437f-8d82-427a-a740-c1a6833d21a0" providerId="ADAL" clId="{C2DBED41-C323-4483-9A5D-F7C937B2BEF2}" dt="2024-11-19T17:09:52.245" v="11" actId="47"/>
        <pc:sldMkLst>
          <pc:docMk/>
          <pc:sldMk cId="1835101805" sldId="307"/>
        </pc:sldMkLst>
      </pc:sldChg>
      <pc:sldChg chg="del">
        <pc:chgData name="Andrew E. Webb" userId="c030437f-8d82-427a-a740-c1a6833d21a0" providerId="ADAL" clId="{C2DBED41-C323-4483-9A5D-F7C937B2BEF2}" dt="2024-11-19T17:09:58.587" v="14" actId="47"/>
        <pc:sldMkLst>
          <pc:docMk/>
          <pc:sldMk cId="5871009" sldId="308"/>
        </pc:sldMkLst>
      </pc:sldChg>
      <pc:sldChg chg="addSp delSp modSp add del mod modClrScheme chgLayout">
        <pc:chgData name="Andrew E. Webb" userId="c030437f-8d82-427a-a740-c1a6833d21a0" providerId="ADAL" clId="{C2DBED41-C323-4483-9A5D-F7C937B2BEF2}" dt="2024-11-20T18:21:02.506" v="3015" actId="47"/>
        <pc:sldMkLst>
          <pc:docMk/>
          <pc:sldMk cId="684852363" sldId="308"/>
        </pc:sldMkLst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4" creationId="{49AEAB03-90A3-97B6-4B33-57666CFC9B06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8" creationId="{56D932AC-C405-9A23-85DC-F9C5EF0948C3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9" creationId="{5125F7AA-999E-F50C-119B-99D8F371BD6E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14" creationId="{9766DF06-7B05-A3A3-53BE-4824EBF865C8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19" creationId="{4EE6D2ED-8FF1-482B-4C12-5F3F4A3B7B72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21" creationId="{82A229C7-0CBA-9B26-CCE6-73DCA9A6307A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22" creationId="{73A526AD-2A91-28E1-E0A6-FAE7EC7BE6C2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24" creationId="{EE8A3538-F747-B7E7-7A89-FC6660FA3333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25" creationId="{9D3AC7B2-3934-7666-1E1F-4AC658D59B43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28" creationId="{B4AC3A24-1D73-823D-C97B-EB9EC1B035BC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30" creationId="{864B63EB-FEE5-1E69-95FC-0392250DF89B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38" creationId="{32EA80B3-445F-D7CD-3D9D-17E0CAF910B5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39" creationId="{74ADA7B3-2DAC-99B3-3CE4-5BC0FFE99F9D}"/>
          </ac:spMkLst>
        </pc:spChg>
        <pc:spChg chg="del mod">
          <ac:chgData name="Andrew E. Webb" userId="c030437f-8d82-427a-a740-c1a6833d21a0" providerId="ADAL" clId="{C2DBED41-C323-4483-9A5D-F7C937B2BEF2}" dt="2024-11-19T17:46:16.163" v="1860" actId="478"/>
          <ac:spMkLst>
            <pc:docMk/>
            <pc:sldMk cId="684852363" sldId="308"/>
            <ac:spMk id="45" creationId="{DA35BEEF-7374-BCC8-5D5E-CDE80F7A24BF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50" creationId="{FA1C833E-8655-28B3-1963-E8132B36770D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51" creationId="{AB5C5242-ADA8-2C1F-9748-55C2C6B76E78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52" creationId="{15A54E5A-B85D-8CD5-31F6-30C7E2D4F621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58" creationId="{8B5DB9A8-2A5C-C7C5-6507-00CDE926A845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59" creationId="{C64663AF-5FA2-7D3D-EAF8-D9C6245EE5FF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60" creationId="{1E03B551-0605-7E32-F0CE-897F1C61D7B2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64" creationId="{A543A09A-F828-362E-169C-FAE81E553FF9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65" creationId="{820A8811-DD1B-F44A-C11F-B55ED7B9636D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76" creationId="{B03F39CF-263E-1305-D02B-2616F466A860}"/>
          </ac:spMkLst>
        </pc:spChg>
        <pc:spChg chg="mod">
          <ac:chgData name="Andrew E. Webb" userId="c030437f-8d82-427a-a740-c1a6833d21a0" providerId="ADAL" clId="{C2DBED41-C323-4483-9A5D-F7C937B2BEF2}" dt="2024-11-19T17:47:13.070" v="1868" actId="164"/>
          <ac:spMkLst>
            <pc:docMk/>
            <pc:sldMk cId="684852363" sldId="308"/>
            <ac:spMk id="77" creationId="{F62C9218-12FD-25D6-1FD7-AFF7E1B149D2}"/>
          </ac:spMkLst>
        </pc:spChg>
        <pc:spChg chg="del">
          <ac:chgData name="Andrew E. Webb" userId="c030437f-8d82-427a-a740-c1a6833d21a0" providerId="ADAL" clId="{C2DBED41-C323-4483-9A5D-F7C937B2BEF2}" dt="2024-11-19T17:46:12.062" v="1858" actId="478"/>
          <ac:spMkLst>
            <pc:docMk/>
            <pc:sldMk cId="684852363" sldId="308"/>
            <ac:spMk id="81" creationId="{81C5F7D8-9FF9-7E84-B59A-4A2F8762C9B9}"/>
          </ac:spMkLst>
        </pc:spChg>
        <pc:grpChg chg="add mod">
          <ac:chgData name="Andrew E. Webb" userId="c030437f-8d82-427a-a740-c1a6833d21a0" providerId="ADAL" clId="{C2DBED41-C323-4483-9A5D-F7C937B2BEF2}" dt="2024-11-19T17:47:13.070" v="1868" actId="164"/>
          <ac:grpSpMkLst>
            <pc:docMk/>
            <pc:sldMk cId="684852363" sldId="308"/>
            <ac:grpSpMk id="2" creationId="{FD3B172D-8B00-FDB3-1833-0B7D36E8A069}"/>
          </ac:grpSpMkLst>
        </pc:grpChg>
        <pc:grpChg chg="mod">
          <ac:chgData name="Andrew E. Webb" userId="c030437f-8d82-427a-a740-c1a6833d21a0" providerId="ADAL" clId="{C2DBED41-C323-4483-9A5D-F7C937B2BEF2}" dt="2024-11-19T17:47:13.070" v="1868" actId="164"/>
          <ac:grpSpMkLst>
            <pc:docMk/>
            <pc:sldMk cId="684852363" sldId="308"/>
            <ac:grpSpMk id="87" creationId="{A6F49386-E128-82C0-EDE6-2C086B4E9C8B}"/>
          </ac:grpSpMkLst>
        </pc:grpChg>
        <pc:grpChg chg="mod">
          <ac:chgData name="Andrew E. Webb" userId="c030437f-8d82-427a-a740-c1a6833d21a0" providerId="ADAL" clId="{C2DBED41-C323-4483-9A5D-F7C937B2BEF2}" dt="2024-11-19T17:47:13.070" v="1868" actId="164"/>
          <ac:grpSpMkLst>
            <pc:docMk/>
            <pc:sldMk cId="684852363" sldId="308"/>
            <ac:grpSpMk id="88" creationId="{A0847CA8-D7EB-9109-A5C2-E29688CEBF03}"/>
          </ac:grpSpMkLst>
        </pc:grp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3" creationId="{0CE06963-8795-F213-90A0-6E130BA2B0BA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6" creationId="{CCB255BD-489A-0185-18D4-419F23B21A49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11" creationId="{006A5CEB-252C-D86C-DEC6-E700BA90E723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18" creationId="{143414CD-29E2-D5C0-F128-5E8023388F36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20" creationId="{70213462-E5E6-CBAE-9FCD-FE2CA642041B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27" creationId="{20F22758-CF76-AB0D-441E-2B1085F56F02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32" creationId="{0DF1085B-724A-E94E-D3D5-AE2E0872A937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33" creationId="{278F4BA0-B6C6-EB3B-CCAE-B8A4DFDE8883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62" creationId="{906E3F62-845A-9C78-BC14-F61FF5945375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71" creationId="{0FCB89AE-407C-D34C-D46E-34DC610EB1CD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73" creationId="{0BBAFAE7-7E70-CD60-8229-374D45EC351D}"/>
          </ac:cxnSpMkLst>
        </pc:cxnChg>
        <pc:cxnChg chg="mod">
          <ac:chgData name="Andrew E. Webb" userId="c030437f-8d82-427a-a740-c1a6833d21a0" providerId="ADAL" clId="{C2DBED41-C323-4483-9A5D-F7C937B2BEF2}" dt="2024-11-19T17:47:13.070" v="1868" actId="164"/>
          <ac:cxnSpMkLst>
            <pc:docMk/>
            <pc:sldMk cId="684852363" sldId="308"/>
            <ac:cxnSpMk id="74" creationId="{859B81F5-422B-3BB9-7945-80890AB7DCA1}"/>
          </ac:cxnSpMkLst>
        </pc:cxnChg>
      </pc:sldChg>
      <pc:sldChg chg="addSp delSp modSp new mod modClrScheme chgLayout">
        <pc:chgData name="Andrew E. Webb" userId="c030437f-8d82-427a-a740-c1a6833d21a0" providerId="ADAL" clId="{C2DBED41-C323-4483-9A5D-F7C937B2BEF2}" dt="2024-11-20T18:21:18.153" v="3025" actId="20577"/>
        <pc:sldMkLst>
          <pc:docMk/>
          <pc:sldMk cId="1300389469" sldId="309"/>
        </pc:sldMkLst>
        <pc:spChg chg="add mod">
          <ac:chgData name="Andrew E. Webb" userId="c030437f-8d82-427a-a740-c1a6833d21a0" providerId="ADAL" clId="{C2DBED41-C323-4483-9A5D-F7C937B2BEF2}" dt="2024-11-20T18:21:18.153" v="3025" actId="20577"/>
          <ac:spMkLst>
            <pc:docMk/>
            <pc:sldMk cId="1300389469" sldId="309"/>
            <ac:spMk id="2" creationId="{6196F2F7-87BE-9C82-14B1-C7A3C9E69A15}"/>
          </ac:spMkLst>
        </pc:spChg>
        <pc:spChg chg="add del mod">
          <ac:chgData name="Andrew E. Webb" userId="c030437f-8d82-427a-a740-c1a6833d21a0" providerId="ADAL" clId="{C2DBED41-C323-4483-9A5D-F7C937B2BEF2}" dt="2024-11-19T17:47:25.205" v="1871"/>
          <ac:spMkLst>
            <pc:docMk/>
            <pc:sldMk cId="1300389469" sldId="309"/>
            <ac:spMk id="3" creationId="{1E4A6513-A2EC-5C79-8C6D-D78480EAA50A}"/>
          </ac:spMkLst>
        </pc:spChg>
        <pc:picChg chg="add mod">
          <ac:chgData name="Andrew E. Webb" userId="c030437f-8d82-427a-a740-c1a6833d21a0" providerId="ADAL" clId="{C2DBED41-C323-4483-9A5D-F7C937B2BEF2}" dt="2024-11-19T17:47:25.205" v="1871"/>
          <ac:picMkLst>
            <pc:docMk/>
            <pc:sldMk cId="1300389469" sldId="309"/>
            <ac:picMk id="4" creationId="{EC1F473F-0CD2-E345-3C9B-16B09179B21B}"/>
          </ac:picMkLst>
        </pc:picChg>
      </pc:sldChg>
      <pc:sldChg chg="del">
        <pc:chgData name="Andrew E. Webb" userId="c030437f-8d82-427a-a740-c1a6833d21a0" providerId="ADAL" clId="{C2DBED41-C323-4483-9A5D-F7C937B2BEF2}" dt="2024-11-19T17:10:00.197" v="15" actId="47"/>
        <pc:sldMkLst>
          <pc:docMk/>
          <pc:sldMk cId="3572139580" sldId="309"/>
        </pc:sldMkLst>
      </pc:sldChg>
      <pc:sldChg chg="del">
        <pc:chgData name="Andrew E. Webb" userId="c030437f-8d82-427a-a740-c1a6833d21a0" providerId="ADAL" clId="{C2DBED41-C323-4483-9A5D-F7C937B2BEF2}" dt="2024-11-19T17:10:00.615" v="16" actId="47"/>
        <pc:sldMkLst>
          <pc:docMk/>
          <pc:sldMk cId="1810365515" sldId="310"/>
        </pc:sldMkLst>
      </pc:sldChg>
      <pc:sldChg chg="modSp new mod">
        <pc:chgData name="Andrew E. Webb" userId="c030437f-8d82-427a-a740-c1a6833d21a0" providerId="ADAL" clId="{C2DBED41-C323-4483-9A5D-F7C937B2BEF2}" dt="2024-11-19T17:48:38.268" v="1906" actId="20577"/>
        <pc:sldMkLst>
          <pc:docMk/>
          <pc:sldMk cId="3935384280" sldId="310"/>
        </pc:sldMkLst>
        <pc:spChg chg="mod">
          <ac:chgData name="Andrew E. Webb" userId="c030437f-8d82-427a-a740-c1a6833d21a0" providerId="ADAL" clId="{C2DBED41-C323-4483-9A5D-F7C937B2BEF2}" dt="2024-11-19T17:48:38.268" v="1906" actId="20577"/>
          <ac:spMkLst>
            <pc:docMk/>
            <pc:sldMk cId="3935384280" sldId="310"/>
            <ac:spMk id="2" creationId="{DDE1CDFF-FA1D-95C5-B93C-688BF82F0455}"/>
          </ac:spMkLst>
        </pc:spChg>
      </pc:sldChg>
      <pc:sldChg chg="add del">
        <pc:chgData name="Andrew E. Webb" userId="c030437f-8d82-427a-a740-c1a6833d21a0" providerId="ADAL" clId="{C2DBED41-C323-4483-9A5D-F7C937B2BEF2}" dt="2024-11-19T17:48:47.978" v="1908"/>
        <pc:sldMkLst>
          <pc:docMk/>
          <pc:sldMk cId="3049415466" sldId="311"/>
        </pc:sldMkLst>
      </pc:sldChg>
      <pc:sldChg chg="addSp delSp modSp add mod">
        <pc:chgData name="Andrew E. Webb" userId="c030437f-8d82-427a-a740-c1a6833d21a0" providerId="ADAL" clId="{C2DBED41-C323-4483-9A5D-F7C937B2BEF2}" dt="2024-11-20T18:20:43.085" v="3014" actId="20577"/>
        <pc:sldMkLst>
          <pc:docMk/>
          <pc:sldMk cId="3423174409" sldId="311"/>
        </pc:sldMkLst>
        <pc:spChg chg="mod">
          <ac:chgData name="Andrew E. Webb" userId="c030437f-8d82-427a-a740-c1a6833d21a0" providerId="ADAL" clId="{C2DBED41-C323-4483-9A5D-F7C937B2BEF2}" dt="2024-11-19T17:53:40.374" v="2122" actId="20577"/>
          <ac:spMkLst>
            <pc:docMk/>
            <pc:sldMk cId="3423174409" sldId="311"/>
            <ac:spMk id="2" creationId="{28DB0D0C-DC91-BF98-DE94-0F44D27954AE}"/>
          </ac:spMkLst>
        </pc:spChg>
        <pc:spChg chg="mod">
          <ac:chgData name="Andrew E. Webb" userId="c030437f-8d82-427a-a740-c1a6833d21a0" providerId="ADAL" clId="{C2DBED41-C323-4483-9A5D-F7C937B2BEF2}" dt="2024-11-20T18:20:43.085" v="3014" actId="20577"/>
          <ac:spMkLst>
            <pc:docMk/>
            <pc:sldMk cId="3423174409" sldId="311"/>
            <ac:spMk id="3" creationId="{13797656-DBB1-F9B6-2F81-1FC8A0063EC8}"/>
          </ac:spMkLst>
        </pc:spChg>
        <pc:spChg chg="add del mod">
          <ac:chgData name="Andrew E. Webb" userId="c030437f-8d82-427a-a740-c1a6833d21a0" providerId="ADAL" clId="{C2DBED41-C323-4483-9A5D-F7C937B2BEF2}" dt="2024-11-19T17:51:07.705" v="1963"/>
          <ac:spMkLst>
            <pc:docMk/>
            <pc:sldMk cId="3423174409" sldId="311"/>
            <ac:spMk id="5" creationId="{0E7261E4-AA5B-3C17-35CC-556DE75FBB92}"/>
          </ac:spMkLst>
        </pc:spChg>
        <pc:picChg chg="add mod">
          <ac:chgData name="Andrew E. Webb" userId="c030437f-8d82-427a-a740-c1a6833d21a0" providerId="ADAL" clId="{C2DBED41-C323-4483-9A5D-F7C937B2BEF2}" dt="2024-11-19T17:50:30.070" v="1952"/>
          <ac:picMkLst>
            <pc:docMk/>
            <pc:sldMk cId="3423174409" sldId="311"/>
            <ac:picMk id="6" creationId="{91FF295E-1D4F-C39F-B1FE-94CD36A56EAE}"/>
          </ac:picMkLst>
        </pc:picChg>
        <pc:picChg chg="add del mod">
          <ac:chgData name="Andrew E. Webb" userId="c030437f-8d82-427a-a740-c1a6833d21a0" providerId="ADAL" clId="{C2DBED41-C323-4483-9A5D-F7C937B2BEF2}" dt="2024-11-19T17:51:06.267" v="1962" actId="21"/>
          <ac:picMkLst>
            <pc:docMk/>
            <pc:sldMk cId="3423174409" sldId="311"/>
            <ac:picMk id="7" creationId="{9A0F7CA3-C378-DABF-06CB-2B2AC57DC027}"/>
          </ac:picMkLst>
        </pc:picChg>
        <pc:picChg chg="add del mod modCrop">
          <ac:chgData name="Andrew E. Webb" userId="c030437f-8d82-427a-a740-c1a6833d21a0" providerId="ADAL" clId="{C2DBED41-C323-4483-9A5D-F7C937B2BEF2}" dt="2024-11-19T17:51:35.510" v="1968" actId="12788"/>
          <ac:picMkLst>
            <pc:docMk/>
            <pc:sldMk cId="3423174409" sldId="311"/>
            <ac:picMk id="8" creationId="{CDAFD291-813C-F185-775E-400D9123423E}"/>
          </ac:picMkLst>
        </pc:picChg>
        <pc:picChg chg="add mod">
          <ac:chgData name="Andrew E. Webb" userId="c030437f-8d82-427a-a740-c1a6833d21a0" providerId="ADAL" clId="{C2DBED41-C323-4483-9A5D-F7C937B2BEF2}" dt="2024-11-19T17:51:35.510" v="1968" actId="12788"/>
          <ac:picMkLst>
            <pc:docMk/>
            <pc:sldMk cId="3423174409" sldId="311"/>
            <ac:picMk id="9" creationId="{9A0F7CA3-C378-DABF-06CB-2B2AC57DC027}"/>
          </ac:picMkLst>
        </pc:picChg>
        <pc:picChg chg="del">
          <ac:chgData name="Andrew E. Webb" userId="c030437f-8d82-427a-a740-c1a6833d21a0" providerId="ADAL" clId="{C2DBED41-C323-4483-9A5D-F7C937B2BEF2}" dt="2024-11-19T17:50:18.021" v="1950" actId="478"/>
          <ac:picMkLst>
            <pc:docMk/>
            <pc:sldMk cId="3423174409" sldId="311"/>
            <ac:picMk id="10" creationId="{D9D20FFE-2811-D13A-437D-3D85F6AD0069}"/>
          </ac:picMkLst>
        </pc:picChg>
      </pc:sldChg>
      <pc:sldChg chg="add">
        <pc:chgData name="Andrew E. Webb" userId="c030437f-8d82-427a-a740-c1a6833d21a0" providerId="ADAL" clId="{C2DBED41-C323-4483-9A5D-F7C937B2BEF2}" dt="2024-11-19T18:00:39.759" v="2822"/>
        <pc:sldMkLst>
          <pc:docMk/>
          <pc:sldMk cId="1499641625" sldId="312"/>
        </pc:sldMkLst>
      </pc:sldChg>
      <pc:sldChg chg="del">
        <pc:chgData name="Andrew E. Webb" userId="c030437f-8d82-427a-a740-c1a6833d21a0" providerId="ADAL" clId="{C2DBED41-C323-4483-9A5D-F7C937B2BEF2}" dt="2024-11-19T17:10:01.700" v="17" actId="47"/>
        <pc:sldMkLst>
          <pc:docMk/>
          <pc:sldMk cId="23428139" sldId="313"/>
        </pc:sldMkLst>
      </pc:sldChg>
      <pc:sldChg chg="add">
        <pc:chgData name="Andrew E. Webb" userId="c030437f-8d82-427a-a740-c1a6833d21a0" providerId="ADAL" clId="{C2DBED41-C323-4483-9A5D-F7C937B2BEF2}" dt="2024-11-19T18:02:25.939" v="2839"/>
        <pc:sldMkLst>
          <pc:docMk/>
          <pc:sldMk cId="1911563315" sldId="313"/>
        </pc:sldMkLst>
      </pc:sldChg>
      <pc:sldChg chg="del">
        <pc:chgData name="Andrew E. Webb" userId="c030437f-8d82-427a-a740-c1a6833d21a0" providerId="ADAL" clId="{C2DBED41-C323-4483-9A5D-F7C937B2BEF2}" dt="2024-11-19T17:10:02.145" v="18" actId="47"/>
        <pc:sldMkLst>
          <pc:docMk/>
          <pc:sldMk cId="1606760371" sldId="314"/>
        </pc:sldMkLst>
      </pc:sldChg>
      <pc:sldChg chg="del">
        <pc:chgData name="Andrew E. Webb" userId="c030437f-8d82-427a-a740-c1a6833d21a0" providerId="ADAL" clId="{C2DBED41-C323-4483-9A5D-F7C937B2BEF2}" dt="2024-11-19T17:10:04.527" v="19" actId="47"/>
        <pc:sldMkLst>
          <pc:docMk/>
          <pc:sldMk cId="1039713729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CBB7-5853-45F4-9F96-F4B6BF0E3E2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865D5-0813-4B4B-A777-8D0B3849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CC0636-C96B-4288-ABC0-54CFCF3D1C9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E79B5E-625C-4E0F-A642-CBAD7F39CA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FCC7-0175-B941-4382-AF78618F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84E3-12D5-69DB-E2C0-0A515D038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Webb</a:t>
            </a:r>
          </a:p>
        </p:txBody>
      </p:sp>
    </p:spTree>
    <p:extLst>
      <p:ext uri="{BB962C8B-B14F-4D97-AF65-F5344CB8AC3E}">
        <p14:creationId xmlns:p14="http://schemas.microsoft.com/office/powerpoint/2010/main" val="363358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832E-06B1-56DE-7172-7A6DCC98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B5D29-B48A-3FB4-B5CC-F00E50D1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pipeline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074" name="Group 3073">
            <a:extLst>
              <a:ext uri="{FF2B5EF4-FFF2-40B4-BE49-F238E27FC236}">
                <a16:creationId xmlns:a16="http://schemas.microsoft.com/office/drawing/2014/main" id="{6E7D01FE-9974-FACC-72D1-B7DA39A911ED}"/>
              </a:ext>
            </a:extLst>
          </p:cNvPr>
          <p:cNvGrpSpPr/>
          <p:nvPr/>
        </p:nvGrpSpPr>
        <p:grpSpPr>
          <a:xfrm>
            <a:off x="1435384" y="2136686"/>
            <a:ext cx="9513058" cy="775226"/>
            <a:chOff x="1435384" y="4435941"/>
            <a:chExt cx="9513058" cy="77522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296E392-400C-3219-4B7D-5229D0F9A175}"/>
                </a:ext>
              </a:extLst>
            </p:cNvPr>
            <p:cNvSpPr/>
            <p:nvPr/>
          </p:nvSpPr>
          <p:spPr>
            <a:xfrm>
              <a:off x="143538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RAW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FASTQs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82D4E18-2760-DD3B-7DC8-2D7B27DA4A78}"/>
                </a:ext>
              </a:extLst>
            </p:cNvPr>
            <p:cNvSpPr/>
            <p:nvPr/>
          </p:nvSpPr>
          <p:spPr>
            <a:xfrm>
              <a:off x="350222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Cleaned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FASTQs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FE7B355-33EC-CA70-F42E-09C947AFA34C}"/>
                </a:ext>
              </a:extLst>
            </p:cNvPr>
            <p:cNvSpPr/>
            <p:nvPr/>
          </p:nvSpPr>
          <p:spPr>
            <a:xfrm>
              <a:off x="556906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Aligned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BAMs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1B775BC-FC74-CDB2-D1C5-5F48B1FBB7C4}"/>
                </a:ext>
              </a:extLst>
            </p:cNvPr>
            <p:cNvSpPr/>
            <p:nvPr/>
          </p:nvSpPr>
          <p:spPr>
            <a:xfrm>
              <a:off x="7635904" y="4435941"/>
              <a:ext cx="1155941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Deduped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BAMs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96B9490-EFEE-E4ED-3A92-9DCBD6C91B7A}"/>
                </a:ext>
              </a:extLst>
            </p:cNvPr>
            <p:cNvSpPr/>
            <p:nvPr/>
          </p:nvSpPr>
          <p:spPr>
            <a:xfrm>
              <a:off x="9792501" y="4435941"/>
              <a:ext cx="1155941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VCF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3E164F-2331-D52B-A5A6-D4641D44FBCD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250156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8FD420-5B3E-02F0-A194-885837D4D383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56840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220087-7DB7-C98B-260A-AF9ED5983E2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63524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C97E15-5CC6-4394-DCFF-D4671857B571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791845" y="2524299"/>
            <a:ext cx="1000656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86DB37-30C1-35C1-5CC2-E42E68027F1A}"/>
              </a:ext>
            </a:extLst>
          </p:cNvPr>
          <p:cNvSpPr txBox="1"/>
          <p:nvPr/>
        </p:nvSpPr>
        <p:spPr>
          <a:xfrm>
            <a:off x="5849517" y="4933614"/>
            <a:ext cx="5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F9B8-3D86-A37F-2D7B-1E9A687728FA}"/>
              </a:ext>
            </a:extLst>
          </p:cNvPr>
          <p:cNvSpPr txBox="1"/>
          <p:nvPr/>
        </p:nvSpPr>
        <p:spPr>
          <a:xfrm>
            <a:off x="8170373" y="4933614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GWAS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F4092-3E5E-0B6A-C46E-143DE92029DB}"/>
              </a:ext>
            </a:extLst>
          </p:cNvPr>
          <p:cNvSpPr txBox="1"/>
          <p:nvPr/>
        </p:nvSpPr>
        <p:spPr>
          <a:xfrm>
            <a:off x="2850260" y="4933614"/>
            <a:ext cx="205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="0" i="0" dirty="0">
                <a:effectLst/>
              </a:rPr>
              <a:t>ncestry estimation</a:t>
            </a:r>
            <a:endParaRPr lang="en-US" dirty="0"/>
          </a:p>
        </p:txBody>
      </p:sp>
      <p:sp>
        <p:nvSpPr>
          <p:cNvPr id="3115" name="TextBox 3114">
            <a:extLst>
              <a:ext uri="{FF2B5EF4-FFF2-40B4-BE49-F238E27FC236}">
                <a16:creationId xmlns:a16="http://schemas.microsoft.com/office/drawing/2014/main" id="{35E02A19-5662-41C8-597A-F35B95D8C21C}"/>
              </a:ext>
            </a:extLst>
          </p:cNvPr>
          <p:cNvSpPr txBox="1"/>
          <p:nvPr/>
        </p:nvSpPr>
        <p:spPr>
          <a:xfrm>
            <a:off x="5626439" y="4158388"/>
            <a:ext cx="100008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Analyses</a:t>
            </a:r>
          </a:p>
        </p:txBody>
      </p:sp>
      <p:cxnSp>
        <p:nvCxnSpPr>
          <p:cNvPr id="3117" name="Connector: Elbow 3116">
            <a:extLst>
              <a:ext uri="{FF2B5EF4-FFF2-40B4-BE49-F238E27FC236}">
                <a16:creationId xmlns:a16="http://schemas.microsoft.com/office/drawing/2014/main" id="{06953EAB-7604-9153-9A36-6B4AC51EF48B}"/>
              </a:ext>
            </a:extLst>
          </p:cNvPr>
          <p:cNvCxnSpPr>
            <a:stCxn id="39" idx="2"/>
            <a:endCxn id="3115" idx="0"/>
          </p:cNvCxnSpPr>
          <p:nvPr/>
        </p:nvCxnSpPr>
        <p:spPr>
          <a:xfrm rot="5400000">
            <a:off x="7625238" y="1413154"/>
            <a:ext cx="1246476" cy="4243992"/>
          </a:xfrm>
          <a:prstGeom prst="bentConnector3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0" name="Connector: Elbow 3119">
            <a:extLst>
              <a:ext uri="{FF2B5EF4-FFF2-40B4-BE49-F238E27FC236}">
                <a16:creationId xmlns:a16="http://schemas.microsoft.com/office/drawing/2014/main" id="{8E96A8FF-E960-AC43-5160-6D627D3F70DB}"/>
              </a:ext>
            </a:extLst>
          </p:cNvPr>
          <p:cNvCxnSpPr>
            <a:stCxn id="3115" idx="2"/>
            <a:endCxn id="28" idx="0"/>
          </p:cNvCxnSpPr>
          <p:nvPr/>
        </p:nvCxnSpPr>
        <p:spPr>
          <a:xfrm rot="5400000">
            <a:off x="4798945" y="3606079"/>
            <a:ext cx="405894" cy="224917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6" name="Connector: Elbow 3125">
            <a:extLst>
              <a:ext uri="{FF2B5EF4-FFF2-40B4-BE49-F238E27FC236}">
                <a16:creationId xmlns:a16="http://schemas.microsoft.com/office/drawing/2014/main" id="{18F74B23-2F54-7FA6-E44C-8777D3186ABC}"/>
              </a:ext>
            </a:extLst>
          </p:cNvPr>
          <p:cNvCxnSpPr>
            <a:cxnSpLocks/>
            <a:stCxn id="3115" idx="2"/>
            <a:endCxn id="7" idx="0"/>
          </p:cNvCxnSpPr>
          <p:nvPr/>
        </p:nvCxnSpPr>
        <p:spPr>
          <a:xfrm rot="16200000" flipH="1">
            <a:off x="7136253" y="3517947"/>
            <a:ext cx="405894" cy="242544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9" name="Connector: Elbow 3128">
            <a:extLst>
              <a:ext uri="{FF2B5EF4-FFF2-40B4-BE49-F238E27FC236}">
                <a16:creationId xmlns:a16="http://schemas.microsoft.com/office/drawing/2014/main" id="{C2F9C9F6-7DEA-A2D9-9FF4-C839E1C8DA34}"/>
              </a:ext>
            </a:extLst>
          </p:cNvPr>
          <p:cNvCxnSpPr>
            <a:cxnSpLocks/>
            <a:stCxn id="3115" idx="2"/>
          </p:cNvCxnSpPr>
          <p:nvPr/>
        </p:nvCxnSpPr>
        <p:spPr>
          <a:xfrm rot="16200000" flipH="1">
            <a:off x="5923533" y="4730667"/>
            <a:ext cx="405896" cy="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2" name="TextBox 3131">
            <a:extLst>
              <a:ext uri="{FF2B5EF4-FFF2-40B4-BE49-F238E27FC236}">
                <a16:creationId xmlns:a16="http://schemas.microsoft.com/office/drawing/2014/main" id="{A2497855-1F2A-3CD5-5396-F54CDBAEA57C}"/>
              </a:ext>
            </a:extLst>
          </p:cNvPr>
          <p:cNvSpPr txBox="1"/>
          <p:nvPr/>
        </p:nvSpPr>
        <p:spPr>
          <a:xfrm>
            <a:off x="2677960" y="2577399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fastp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33" name="TextBox 3132">
            <a:extLst>
              <a:ext uri="{FF2B5EF4-FFF2-40B4-BE49-F238E27FC236}">
                <a16:creationId xmlns:a16="http://schemas.microsoft.com/office/drawing/2014/main" id="{064C0B62-D177-79DD-CC88-FF6299F3E7E3}"/>
              </a:ext>
            </a:extLst>
          </p:cNvPr>
          <p:cNvSpPr txBox="1"/>
          <p:nvPr/>
        </p:nvSpPr>
        <p:spPr>
          <a:xfrm>
            <a:off x="4751052" y="2577399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BWA</a:t>
            </a:r>
          </a:p>
        </p:txBody>
      </p:sp>
      <p:sp>
        <p:nvSpPr>
          <p:cNvPr id="3134" name="TextBox 3133">
            <a:extLst>
              <a:ext uri="{FF2B5EF4-FFF2-40B4-BE49-F238E27FC236}">
                <a16:creationId xmlns:a16="http://schemas.microsoft.com/office/drawing/2014/main" id="{92FC60C8-181A-466D-E2CB-7B4AC36B2787}"/>
              </a:ext>
            </a:extLst>
          </p:cNvPr>
          <p:cNvSpPr txBox="1"/>
          <p:nvPr/>
        </p:nvSpPr>
        <p:spPr>
          <a:xfrm>
            <a:off x="6646529" y="260817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sambamba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35" name="TextBox 3134">
            <a:extLst>
              <a:ext uri="{FF2B5EF4-FFF2-40B4-BE49-F238E27FC236}">
                <a16:creationId xmlns:a16="http://schemas.microsoft.com/office/drawing/2014/main" id="{C5F8C09A-959C-3F48-F47F-589C3889704F}"/>
              </a:ext>
            </a:extLst>
          </p:cNvPr>
          <p:cNvSpPr txBox="1"/>
          <p:nvPr/>
        </p:nvSpPr>
        <p:spPr>
          <a:xfrm>
            <a:off x="8793959" y="2577399"/>
            <a:ext cx="996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freebayes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36" name="TextBox 3135">
            <a:extLst>
              <a:ext uri="{FF2B5EF4-FFF2-40B4-BE49-F238E27FC236}">
                <a16:creationId xmlns:a16="http://schemas.microsoft.com/office/drawing/2014/main" id="{573BDB94-379E-172A-EFA7-3D3739A9CB00}"/>
              </a:ext>
            </a:extLst>
          </p:cNvPr>
          <p:cNvSpPr txBox="1"/>
          <p:nvPr/>
        </p:nvSpPr>
        <p:spPr>
          <a:xfrm>
            <a:off x="3211098" y="5256779"/>
            <a:ext cx="133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ADMIXTURE</a:t>
            </a:r>
          </a:p>
        </p:txBody>
      </p:sp>
      <p:sp>
        <p:nvSpPr>
          <p:cNvPr id="3138" name="TextBox 3137">
            <a:extLst>
              <a:ext uri="{FF2B5EF4-FFF2-40B4-BE49-F238E27FC236}">
                <a16:creationId xmlns:a16="http://schemas.microsoft.com/office/drawing/2014/main" id="{F035A905-5CD2-7D69-67C8-6EDC391FD110}"/>
              </a:ext>
            </a:extLst>
          </p:cNvPr>
          <p:cNvSpPr txBox="1"/>
          <p:nvPr/>
        </p:nvSpPr>
        <p:spPr>
          <a:xfrm>
            <a:off x="5815753" y="525677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plink</a:t>
            </a:r>
          </a:p>
        </p:txBody>
      </p:sp>
      <p:sp>
        <p:nvSpPr>
          <p:cNvPr id="3142" name="TextBox 3141">
            <a:extLst>
              <a:ext uri="{FF2B5EF4-FFF2-40B4-BE49-F238E27FC236}">
                <a16:creationId xmlns:a16="http://schemas.microsoft.com/office/drawing/2014/main" id="{7E1CCF66-7C34-5237-3A8F-6EFBA2D710B2}"/>
              </a:ext>
            </a:extLst>
          </p:cNvPr>
          <p:cNvSpPr txBox="1"/>
          <p:nvPr/>
        </p:nvSpPr>
        <p:spPr>
          <a:xfrm>
            <a:off x="8108691" y="5256779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gemma</a:t>
            </a:r>
          </a:p>
        </p:txBody>
      </p:sp>
    </p:spTree>
    <p:extLst>
      <p:ext uri="{BB962C8B-B14F-4D97-AF65-F5344CB8AC3E}">
        <p14:creationId xmlns:p14="http://schemas.microsoft.com/office/powerpoint/2010/main" val="343967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F2F7-87BE-9C82-14B1-C7A3C9E6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/>
              <a:t> pipeline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F473F-0CD2-E345-3C9B-16B09179B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95" y="1846263"/>
            <a:ext cx="78721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79453-211E-0C2A-F8AB-C552E73D4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551-C61D-2385-9168-15D2CE0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2BFB-ADFA-DCB4-888B-C9581F3F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E6ED-CDFB-A6C9-732F-94F01F73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5446-1040-4240-A3A8-24F82C31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30608"/>
            <a:ext cx="10058400" cy="2838486"/>
          </a:xfrm>
        </p:spPr>
        <p:txBody>
          <a:bodyPr/>
          <a:lstStyle/>
          <a:p>
            <a:r>
              <a:rPr lang="en-US" dirty="0"/>
              <a:t>Previously we used separate SLURM scripts to run step of our pipeline</a:t>
            </a:r>
          </a:p>
          <a:p>
            <a:r>
              <a:rPr lang="en-US" dirty="0"/>
              <a:t>Problems with this approach</a:t>
            </a:r>
          </a:p>
          <a:p>
            <a:pPr lvl="1"/>
            <a:r>
              <a:rPr lang="en-US" dirty="0"/>
              <a:t>We had to wait for a step to finish before we could proceed</a:t>
            </a:r>
          </a:p>
          <a:p>
            <a:pPr lvl="1"/>
            <a:r>
              <a:rPr lang="en-US" dirty="0"/>
              <a:t>Each script only processed a single sample</a:t>
            </a:r>
          </a:p>
          <a:p>
            <a:pPr lvl="1"/>
            <a:r>
              <a:rPr lang="en-US" dirty="0"/>
              <a:t>Not taking full advantage of the HPC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D5DA44-F12A-1B73-7AE5-60336C91B451}"/>
              </a:ext>
            </a:extLst>
          </p:cNvPr>
          <p:cNvGrpSpPr/>
          <p:nvPr/>
        </p:nvGrpSpPr>
        <p:grpSpPr>
          <a:xfrm>
            <a:off x="1435384" y="2136686"/>
            <a:ext cx="9513058" cy="775226"/>
            <a:chOff x="1435384" y="4435941"/>
            <a:chExt cx="9513058" cy="7752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6688A-0238-B9AA-F097-68C7330EE883}"/>
                </a:ext>
              </a:extLst>
            </p:cNvPr>
            <p:cNvSpPr/>
            <p:nvPr/>
          </p:nvSpPr>
          <p:spPr>
            <a:xfrm>
              <a:off x="143538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RAW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FASTQs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E9FCD6-95F2-E24B-F5A4-B8E94C28BB97}"/>
                </a:ext>
              </a:extLst>
            </p:cNvPr>
            <p:cNvSpPr/>
            <p:nvPr/>
          </p:nvSpPr>
          <p:spPr>
            <a:xfrm>
              <a:off x="350222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Cleaned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FASTQs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3AFA1A-DD26-BCD8-D31D-6A25DF3AB245}"/>
                </a:ext>
              </a:extLst>
            </p:cNvPr>
            <p:cNvSpPr/>
            <p:nvPr/>
          </p:nvSpPr>
          <p:spPr>
            <a:xfrm>
              <a:off x="5569064" y="4435941"/>
              <a:ext cx="1066182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Aligned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BAMs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C3E40D-02E7-21BE-B5ED-032D9B3ACB65}"/>
                </a:ext>
              </a:extLst>
            </p:cNvPr>
            <p:cNvSpPr/>
            <p:nvPr/>
          </p:nvSpPr>
          <p:spPr>
            <a:xfrm>
              <a:off x="7635904" y="4435941"/>
              <a:ext cx="1155941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Deduped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BAMs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16EFC8-4D02-878C-7101-1BF4D6F4355D}"/>
                </a:ext>
              </a:extLst>
            </p:cNvPr>
            <p:cNvSpPr/>
            <p:nvPr/>
          </p:nvSpPr>
          <p:spPr>
            <a:xfrm>
              <a:off x="9792501" y="4435941"/>
              <a:ext cx="1155941" cy="77522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VCF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E5822-D6BC-54FD-B469-C1C6B3E8AD7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0156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C21FAA-442E-4083-B7E2-91430E499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6840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83E028-C1B2-78F4-5C99-4FBEDB6893A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635246" y="2524299"/>
            <a:ext cx="100065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33833B-CDF6-270B-FCE7-B1DC769078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791845" y="2524299"/>
            <a:ext cx="1000656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7396D-95DC-15EF-F42A-498F279D8F2A}"/>
              </a:ext>
            </a:extLst>
          </p:cNvPr>
          <p:cNvSpPr txBox="1"/>
          <p:nvPr/>
        </p:nvSpPr>
        <p:spPr>
          <a:xfrm>
            <a:off x="2677960" y="2577399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fastp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43915-CE43-41D8-8E73-A22639F8B83B}"/>
              </a:ext>
            </a:extLst>
          </p:cNvPr>
          <p:cNvSpPr txBox="1"/>
          <p:nvPr/>
        </p:nvSpPr>
        <p:spPr>
          <a:xfrm>
            <a:off x="4751052" y="2577399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BWA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657C4-846A-AE21-E874-EDD87A6B9AC9}"/>
              </a:ext>
            </a:extLst>
          </p:cNvPr>
          <p:cNvSpPr txBox="1"/>
          <p:nvPr/>
        </p:nvSpPr>
        <p:spPr>
          <a:xfrm>
            <a:off x="6646529" y="260817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sambamba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B2A2C-9233-2EC2-29ED-26823DDA1DE2}"/>
              </a:ext>
            </a:extLst>
          </p:cNvPr>
          <p:cNvSpPr txBox="1"/>
          <p:nvPr/>
        </p:nvSpPr>
        <p:spPr>
          <a:xfrm>
            <a:off x="8793960" y="2577399"/>
            <a:ext cx="996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freebayes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9731-BE04-E8F3-5407-838666F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C9619-AF3F-EEA1-C43F-44B9127B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Long lists of commands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Able to run multiple samples with a single script</a:t>
            </a:r>
          </a:p>
          <a:p>
            <a:pPr lvl="1"/>
            <a:r>
              <a:rPr lang="en-US" dirty="0"/>
              <a:t>Better usage of HPC systems</a:t>
            </a:r>
          </a:p>
          <a:p>
            <a:pPr lvl="1"/>
            <a:r>
              <a:rPr lang="en-US" dirty="0"/>
              <a:t>Still inefficient and poorly optimized</a:t>
            </a:r>
          </a:p>
          <a:p>
            <a:pPr lvl="1"/>
            <a:r>
              <a:rPr lang="en-US" dirty="0"/>
              <a:t>Difficult record keeping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C08BEFF-C31F-4FAE-A4BA-3576B7661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57881"/>
            <a:ext cx="4937125" cy="37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37C1-FC1A-EEC3-F3BD-71F9BC67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112D-482D-A06E-EE42-AAFECA43E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Python-based workflow language</a:t>
            </a:r>
          </a:p>
          <a:p>
            <a:r>
              <a:rPr lang="en-US" dirty="0"/>
              <a:t>Consists of a set of rules with the following:</a:t>
            </a:r>
          </a:p>
          <a:p>
            <a:pPr lvl="1"/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dirty="0"/>
              <a:t>: file(s) that must exist for rule to run</a:t>
            </a:r>
          </a:p>
          <a:p>
            <a:pPr lvl="1"/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</a:rPr>
              <a:t>output</a:t>
            </a:r>
            <a:r>
              <a:rPr lang="en-US" dirty="0"/>
              <a:t>: file(s) that must exist after rule runs</a:t>
            </a:r>
          </a:p>
          <a:p>
            <a:pPr lvl="2"/>
            <a:r>
              <a:rPr lang="en-US" dirty="0"/>
              <a:t>If not present, will result in an error</a:t>
            </a:r>
          </a:p>
          <a:p>
            <a:pPr lvl="1"/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</a:rPr>
              <a:t>shell</a:t>
            </a:r>
            <a:r>
              <a:rPr lang="en-US" dirty="0"/>
              <a:t> or </a:t>
            </a:r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</a:rPr>
              <a:t>run</a:t>
            </a:r>
            <a:r>
              <a:rPr lang="en-US" dirty="0"/>
              <a:t>: operation(s) for the rule to produce the output</a:t>
            </a:r>
          </a:p>
          <a:p>
            <a:pPr lvl="2"/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</a:rPr>
              <a:t>shell</a:t>
            </a:r>
            <a:r>
              <a:rPr lang="en-US" dirty="0"/>
              <a:t> if running a LINUX/BASH command</a:t>
            </a:r>
          </a:p>
          <a:p>
            <a:pPr lvl="2"/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</a:rPr>
              <a:t>run</a:t>
            </a:r>
            <a:r>
              <a:rPr lang="en-US" dirty="0"/>
              <a:t> for python command</a:t>
            </a:r>
          </a:p>
          <a:p>
            <a:r>
              <a:rPr lang="en-US" dirty="0" err="1"/>
              <a:t>Snakemake</a:t>
            </a:r>
            <a:r>
              <a:rPr lang="en-US" dirty="0"/>
              <a:t> rules finish successfully if </a:t>
            </a:r>
          </a:p>
          <a:p>
            <a:pPr lvl="1"/>
            <a:r>
              <a:rPr lang="en-US" dirty="0"/>
              <a:t>The output is successfully created</a:t>
            </a:r>
          </a:p>
          <a:p>
            <a:pPr lvl="1"/>
            <a:r>
              <a:rPr lang="en-US" dirty="0"/>
              <a:t>The shell/run did not result in an error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F62E72-B951-F0AC-FE65-4783DA822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49977"/>
            <a:ext cx="4937125" cy="38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0E6A-0EAD-5448-6057-140BA01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snakemake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D1E-28BD-9145-7F58-38E8CC228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simple workflow (written by chatGPT4)</a:t>
            </a:r>
          </a:p>
          <a:p>
            <a:pPr lvl="1"/>
            <a:r>
              <a:rPr lang="en-US" dirty="0"/>
              <a:t>Convert RNA sequence to DNA sequence</a:t>
            </a:r>
          </a:p>
          <a:p>
            <a:pPr lvl="1"/>
            <a:r>
              <a:rPr lang="en-US" dirty="0"/>
              <a:t>Get the reverse complement of DNA sequence</a:t>
            </a:r>
          </a:p>
          <a:p>
            <a:r>
              <a:rPr lang="en-US" dirty="0"/>
              <a:t>How does the pipeline know what to create?</a:t>
            </a:r>
          </a:p>
          <a:p>
            <a:pPr lvl="1"/>
            <a:r>
              <a:rPr lang="en-US" dirty="0">
                <a:solidFill>
                  <a:srgbClr val="A5002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rule</a:t>
            </a:r>
            <a:r>
              <a:rPr lang="en-US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00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highlight>
                  <a:srgbClr val="000000"/>
                </a:highlight>
              </a:rPr>
              <a:t>:</a:t>
            </a:r>
          </a:p>
          <a:p>
            <a:pPr lvl="1"/>
            <a:r>
              <a:rPr lang="en-US" dirty="0"/>
              <a:t>Typically written towards top of file</a:t>
            </a:r>
          </a:p>
          <a:p>
            <a:pPr lvl="1"/>
            <a:r>
              <a:rPr lang="en-US" dirty="0"/>
              <a:t>Defines the final input of the pipeline</a:t>
            </a:r>
          </a:p>
          <a:p>
            <a:pPr lvl="1"/>
            <a:r>
              <a:rPr lang="en-US" dirty="0" err="1"/>
              <a:t>Snakemake</a:t>
            </a:r>
            <a:r>
              <a:rPr lang="en-US" dirty="0"/>
              <a:t> will determine the rules needed (and order) to produce the file(s)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05E558-8A44-C0EF-76EC-269A26727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" r="31579"/>
          <a:stretch/>
        </p:blipFill>
        <p:spPr>
          <a:xfrm>
            <a:off x="6638659" y="1928074"/>
            <a:ext cx="4096282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BB98-1663-6064-A07F-A4BD552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as pasta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84F4F3E-D2B5-1F87-4369-B3A15A49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775" y="2156694"/>
            <a:ext cx="6364776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CDFF-FA1D-95C5-B93C-688BF82F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B060-4158-5885-7333-665097F3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13C69-09BD-E916-4A03-808716D5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0D0C-DC91-BF98-DE94-0F44D279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–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7656-DBB1-F9B6-2F81-1FC8A0063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Wildcards allow </a:t>
            </a:r>
            <a:r>
              <a:rPr lang="en-US" dirty="0" err="1"/>
              <a:t>snakemake</a:t>
            </a:r>
            <a:r>
              <a:rPr lang="en-US" dirty="0"/>
              <a:t> to process lists</a:t>
            </a:r>
          </a:p>
          <a:p>
            <a:pPr lvl="1"/>
            <a:r>
              <a:rPr lang="en-US" dirty="0"/>
              <a:t>Multiple samples</a:t>
            </a:r>
          </a:p>
          <a:p>
            <a:pPr lvl="1"/>
            <a:r>
              <a:rPr lang="en-US" dirty="0"/>
              <a:t>Different species</a:t>
            </a:r>
          </a:p>
          <a:p>
            <a:r>
              <a:rPr lang="en-US" dirty="0" err="1"/>
              <a:t>Snakemake</a:t>
            </a:r>
            <a:r>
              <a:rPr lang="en-US" dirty="0"/>
              <a:t> uses wildcards to</a:t>
            </a:r>
          </a:p>
          <a:p>
            <a:pPr lvl="1"/>
            <a:r>
              <a:rPr lang="en-US" dirty="0"/>
              <a:t>Perform rules on each samples or species</a:t>
            </a:r>
          </a:p>
          <a:p>
            <a:pPr lvl="1"/>
            <a:r>
              <a:rPr lang="en-US" dirty="0"/>
              <a:t>Expand a rule to operate on all samples/species</a:t>
            </a:r>
          </a:p>
          <a:p>
            <a:r>
              <a:rPr lang="en-US" dirty="0"/>
              <a:t>SAMPLE_NAMES</a:t>
            </a:r>
          </a:p>
          <a:p>
            <a:pPr lvl="1"/>
            <a:r>
              <a:rPr lang="en-US" dirty="0"/>
              <a:t>List of sample names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40145" b="-3885"/>
          <a:stretch/>
        </p:blipFill>
        <p:spPr>
          <a:xfrm>
            <a:off x="6396252" y="2402124"/>
            <a:ext cx="4581097" cy="252585"/>
          </a:xfrm>
          <a:prstGeom prst="rect">
            <a:avLst/>
          </a:prstGeom>
        </p:spPr>
      </p:pic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3150125"/>
            <a:ext cx="4937125" cy="1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FDC9-ED30-2C6F-E8F4-6451CA12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90C2-83D3-B7A2-4C8E-DFF311E1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B768-CF5B-8705-CEE2-102E3E92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1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853</TotalTime>
  <Words>328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Calibri</vt:lpstr>
      <vt:lpstr>Calibri Light</vt:lpstr>
      <vt:lpstr>Consolas</vt:lpstr>
      <vt:lpstr>Retrospect</vt:lpstr>
      <vt:lpstr>Snakemake</vt:lpstr>
      <vt:lpstr>Our pipeline</vt:lpstr>
      <vt:lpstr>Solutions?</vt:lpstr>
      <vt:lpstr>Solutions?</vt:lpstr>
      <vt:lpstr>Example snakemake pipeline</vt:lpstr>
      <vt:lpstr>Snakemake as pasta</vt:lpstr>
      <vt:lpstr>Cluster example</vt:lpstr>
      <vt:lpstr>Snakemake – Wildcards</vt:lpstr>
      <vt:lpstr>Cluster example</vt:lpstr>
      <vt:lpstr>Our pipeline</vt:lpstr>
      <vt:lpstr>Snakemake pipeline</vt:lpstr>
      <vt:lpstr>Cluster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E. Webb</dc:creator>
  <cp:lastModifiedBy>Andrew E. Webb</cp:lastModifiedBy>
  <cp:revision>45</cp:revision>
  <dcterms:created xsi:type="dcterms:W3CDTF">2024-11-12T01:28:09Z</dcterms:created>
  <dcterms:modified xsi:type="dcterms:W3CDTF">2024-11-20T18:21:19Z</dcterms:modified>
</cp:coreProperties>
</file>