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20" d="100"/>
          <a:sy n="12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your question?</a:t>
            </a:r>
          </a:p>
          <a:p>
            <a:r>
              <a:rPr lang="en-US" dirty="0"/>
              <a:t>Why is this important/interesting? </a:t>
            </a:r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test your question?  (focus just on the part you are analyzing for this class)</a:t>
            </a:r>
          </a:p>
          <a:p>
            <a:r>
              <a:rPr lang="en-US" dirty="0"/>
              <a:t>Be sure to clearly convey how you measured your response (what did you count/measure/observe?) and your predictors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 (1-2 slides)</vt:lpstr>
      <vt:lpstr>Methods (1 slide)</vt:lpstr>
      <vt:lpstr>Analysis (~3 slides)</vt:lpstr>
      <vt:lpstr>Results (1-2 slides)</vt:lpstr>
      <vt:lpstr>Discussion (1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Nichols, Virginia A</cp:lastModifiedBy>
  <cp:revision>2</cp:revision>
  <dcterms:created xsi:type="dcterms:W3CDTF">2016-11-08T02:45:55Z</dcterms:created>
  <dcterms:modified xsi:type="dcterms:W3CDTF">2018-11-27T18:59:17Z</dcterms:modified>
</cp:coreProperties>
</file>