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65" r:id="rId6"/>
    <p:sldId id="257" r:id="rId7"/>
    <p:sldId id="268" r:id="rId8"/>
    <p:sldId id="269" r:id="rId9"/>
    <p:sldId id="270" r:id="rId10"/>
    <p:sldId id="266" r:id="rId11"/>
    <p:sldId id="267" r:id="rId12"/>
    <p:sldId id="259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6EA36-A391-44BD-BC32-68A5F8E65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9A54DF-F989-4CF3-89A3-4BA2D01D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39C21-E21A-494C-9D5C-DCBE6B83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7CCD8-B785-4A76-AA4A-9BA5ADDA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7BF7A-2698-40F2-A6C4-546AE7F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8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80803-68A3-472A-86E3-1CA628FB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C8E935-2AE6-4BE0-9091-91406798A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6531D-2381-434F-BEB3-4EFDE854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7EF49-81D0-4978-A8DF-C004568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A0E12-244B-4C43-BCD9-8E14EB5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0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7DB70C-FD98-4C08-B801-4E0457DD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9E046-D3D0-4973-92D0-EEAF8682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569C6-1F79-4463-B706-B235F2D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2ACD4-8211-44A1-87A0-85659B06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20DFD-31B2-42C2-9619-EB8EE41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B8A51-D38D-4CD9-8D71-4ABDBD73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D0FC-90D5-4B45-B891-2196A082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727AA-7C38-4E68-B669-20AE7EE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7E81D-D56F-43C7-94C2-EC9048CD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5C8D4B-71A6-4AED-ADB8-C82C3FAA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4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0D1D2-67B0-4455-95ED-B85C38A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6ED362-BCC4-4E55-9FDA-F548DD5A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AE12F-5C2D-4E13-8932-D3D62153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ACA6D-957F-45E3-9D38-D629925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091DC-198E-4172-A45B-264DCD91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DAACC-661F-4300-9FA3-A74147B1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F9341-30CC-4C27-AE38-C05D8B236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A8B0B1-1A9D-42D6-AE01-206061F6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14C15-A759-4E42-9D82-2435DB00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FBEEC9-B43C-48AF-867B-59E75169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B9C2A2-0ECB-4F9B-9943-0CF28B00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6E5D9-30C2-49CB-A921-DEB9F1F7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C500E-4C47-4D3C-87FB-3CE5ADA5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8C180F-D7A0-492B-B1F7-1A00673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7FDC7A-B781-456C-AAD2-DD1759AB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B7C20C-BF94-433E-86AE-7BDFCF6D9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CBBC64-9C3B-4CE3-9C6E-06C69477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4BE6D8-BA7B-4141-81E3-7AB4EE5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45AF1-B906-4F07-908E-203765D5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6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ADC2-BAB2-4CCC-9836-5BD2077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063F23-30A1-4CBA-8D5D-588C4CDD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F97299-0BDD-4792-A3C1-E50637DE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C31A8E-F28A-4B01-A615-AFDD6318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00C0A8-5D47-42B5-BE25-7F78FFF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76C9F-B891-4C77-98B2-25BFF8B5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16F50-3294-43A3-90F1-FC411FE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5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45795-6112-4BF5-820D-33BF601D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26AD2-E78A-44D7-9650-AF20DCCB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C926D4-E294-4A38-9552-CE3398D2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6FE05B-DA88-4800-B8CA-28B4FA12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C5207F-CD7B-4571-937E-D2686CA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35754-BEA4-42D1-B1BF-7465C11D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9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982C-2CE7-4E14-8BBE-1F7617D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C9F346-B4A4-452C-9B78-C5CCD9441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C1912A-0A60-4EBC-90B9-36180BE5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859BC-4084-4B1C-8026-A39EF8F3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AAD7EC-9B77-418F-BEF2-DCAA97D3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76E3C0-E6BC-463D-9013-BBEB54A5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0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7E048B-16E5-4D4B-9482-265C6219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3C7D21-6923-4020-B192-4A06B4A0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CF0F4-1D68-4EE6-AF39-EDB1A9B4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54B-D375-40E0-BB11-5AF621396D5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0F889-25EB-4EC4-BBC8-A46E63F18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37730-FECB-486C-91AB-4AE91B49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377D-D22F-4B56-AF6C-CC57367A1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A9734-DB06-45D1-8329-9C9ACD62B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57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</a:t>
            </a:r>
            <a:endParaRPr lang="zh-TW" altLang="en-US" sz="7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F65883-720C-4EF2-BA69-37E79B72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601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B11107019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張鈺林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B11107048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李勁磊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B11107043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彭成任</a:t>
            </a:r>
          </a:p>
        </p:txBody>
      </p:sp>
    </p:spTree>
    <p:extLst>
      <p:ext uri="{BB962C8B-B14F-4D97-AF65-F5344CB8AC3E}">
        <p14:creationId xmlns:p14="http://schemas.microsoft.com/office/powerpoint/2010/main" val="140978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235D8-CE87-2526-165F-7CC3AEBC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F1EED1-18B8-FCC1-8AD2-ABF8CBAD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579" y="2141537"/>
            <a:ext cx="447084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D490CF-49D2-F6EA-950B-D5A9B31E38DF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RB5=152.2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3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14A48-F129-83A3-C7E0-6F6D38D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(Sallen-Key6)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C102D3-1CE2-51ED-B9DD-B5EA8488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486" y="2143822"/>
            <a:ext cx="449102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BECB2C-DE75-E859-AC69-59EA4D7F3C49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RB6=17.05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7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13C66-C613-4300-A73E-2C25B03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Waveform(</a:t>
            </a:r>
            <a:r>
              <a:rPr lang="el-GR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=-60.0216dB)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A3E31263-AED9-38D0-27B4-F74A963AC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04" y="1825625"/>
            <a:ext cx="9456991" cy="4351338"/>
          </a:xfrm>
        </p:spPr>
      </p:pic>
    </p:spTree>
    <p:extLst>
      <p:ext uri="{BB962C8B-B14F-4D97-AF65-F5344CB8AC3E}">
        <p14:creationId xmlns:p14="http://schemas.microsoft.com/office/powerpoint/2010/main" val="216435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FCFD5-91BE-7F16-174F-3F19FE8A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DA90C-E347-67D4-E989-824B67D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Waveform(</a:t>
            </a:r>
            <a:r>
              <a:rPr lang="el-GR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=-439.6313mdB)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AFFF04-F26C-8AA0-7D4E-66659791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47" y="1825625"/>
            <a:ext cx="9403105" cy="4351338"/>
          </a:xfrm>
        </p:spPr>
      </p:pic>
    </p:spTree>
    <p:extLst>
      <p:ext uri="{BB962C8B-B14F-4D97-AF65-F5344CB8AC3E}">
        <p14:creationId xmlns:p14="http://schemas.microsoft.com/office/powerpoint/2010/main" val="42703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9150E-16BA-47FD-8DE2-EB211D6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9AE8F5-1516-4F11-9247-1D606D4F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843" y="1748644"/>
            <a:ext cx="823031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2346A-BEC4-4B09-AC9E-287B97FD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1D9924C-D9B6-457C-B52C-CDD0CE712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29467" cy="37874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1DD335-E4AB-4100-955D-2B0A3E5E255E}"/>
              </a:ext>
            </a:extLst>
          </p:cNvPr>
          <p:cNvSpPr txBox="1"/>
          <p:nvPr/>
        </p:nvSpPr>
        <p:spPr>
          <a:xfrm>
            <a:off x="2334866" y="5572668"/>
            <a:ext cx="12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EC26880-F792-40DE-B033-298E529A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37" y="1704913"/>
            <a:ext cx="3095596" cy="386775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B80FBEB-B6A4-45EA-AA6B-4EE05DBC24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/>
          <a:stretch/>
        </p:blipFill>
        <p:spPr>
          <a:xfrm>
            <a:off x="8162822" y="1690688"/>
            <a:ext cx="3095596" cy="386775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026C45-0D02-4C69-A623-72E3BD707A98}"/>
              </a:ext>
            </a:extLst>
          </p:cNvPr>
          <p:cNvSpPr txBox="1"/>
          <p:nvPr/>
        </p:nvSpPr>
        <p:spPr>
          <a:xfrm>
            <a:off x="7124335" y="5580564"/>
            <a:ext cx="19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28514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2346A-BEC4-4B09-AC9E-287B97FD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1D6F5F-326C-44EC-9929-20F3A01D3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8956"/>
            <a:ext cx="4922947" cy="39398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1C5023-5EB6-4870-88FA-99E93DC4A5F7}"/>
              </a:ext>
            </a:extLst>
          </p:cNvPr>
          <p:cNvSpPr txBox="1"/>
          <p:nvPr/>
        </p:nvSpPr>
        <p:spPr>
          <a:xfrm>
            <a:off x="838200" y="1705156"/>
            <a:ext cx="12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CF8867-50B9-432E-AE41-38E6831B3C53}"/>
              </a:ext>
            </a:extLst>
          </p:cNvPr>
          <p:cNvSpPr txBox="1"/>
          <p:nvPr/>
        </p:nvSpPr>
        <p:spPr>
          <a:xfrm>
            <a:off x="2842549" y="6022775"/>
            <a:ext cx="12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0C6E458-5EFE-4ABA-8ED5-D48617AF4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" b="3980"/>
          <a:stretch/>
        </p:blipFill>
        <p:spPr>
          <a:xfrm>
            <a:off x="6865551" y="3136740"/>
            <a:ext cx="4488249" cy="22570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7053368-64FB-4FA8-B306-65DCEEB71F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47413" r="40237" b="23599"/>
          <a:stretch/>
        </p:blipFill>
        <p:spPr>
          <a:xfrm>
            <a:off x="6865550" y="2772136"/>
            <a:ext cx="3435919" cy="36460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E9497-1A70-4F12-B90B-3EF4B3FA7570}"/>
              </a:ext>
            </a:extLst>
          </p:cNvPr>
          <p:cNvSpPr txBox="1"/>
          <p:nvPr/>
        </p:nvSpPr>
        <p:spPr>
          <a:xfrm>
            <a:off x="7884720" y="6022775"/>
            <a:ext cx="20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and N parameter</a:t>
            </a:r>
          </a:p>
        </p:txBody>
      </p:sp>
    </p:spTree>
    <p:extLst>
      <p:ext uri="{BB962C8B-B14F-4D97-AF65-F5344CB8AC3E}">
        <p14:creationId xmlns:p14="http://schemas.microsoft.com/office/powerpoint/2010/main" val="25954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4C37-7DCA-8756-9289-57BD256B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design(Sallen-Key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Biquad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4B25FD-E2A2-23E6-0689-EB838563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" b="-3157"/>
          <a:stretch/>
        </p:blipFill>
        <p:spPr>
          <a:xfrm>
            <a:off x="2612585" y="1690688"/>
            <a:ext cx="6966830" cy="4257712"/>
          </a:xfrm>
        </p:spPr>
      </p:pic>
    </p:spTree>
    <p:extLst>
      <p:ext uri="{BB962C8B-B14F-4D97-AF65-F5344CB8AC3E}">
        <p14:creationId xmlns:p14="http://schemas.microsoft.com/office/powerpoint/2010/main" val="40281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AAC70-EE8A-4CC9-9FFF-77DD68F5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(Sallen-Key1)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11355AE-593A-7110-8510-CC1D815C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276" y="2296338"/>
            <a:ext cx="5191448" cy="4024059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BDEF1C-EC48-12F8-0F29-68F108BED5CE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RB1=1.665k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A20B4-DD36-D78A-1412-3510D933C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FAF7D-47CC-4585-4A18-70C21206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(Sallen-Key2)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A96B06-9F75-3E8D-B9AB-6AB0B7031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64" y="2143822"/>
            <a:ext cx="4722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70E679-05E8-0990-FFA5-59EA3FE7CE2A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RB2=1.2346k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0C582-C139-1BDE-6461-0D04889D0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15647-54D9-FC4C-4583-13A54C83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(Sallen-Key3)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24F32B-A01A-6D74-DA5D-F280B5F0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274" y="2264896"/>
            <a:ext cx="478201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0FF25D-4C92-FBA0-1A46-4161B76ED6A1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RB3=782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0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3B94-BF72-781B-1B7D-97E20487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92729-C809-251B-730E-EF02E49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(Sallen-Key4)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7D34EE-0D2A-78CA-FC2E-A0E54BB46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590" y="2141537"/>
            <a:ext cx="45668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88CE54-5F3F-EF45-23B5-34DA769C8410}"/>
              </a:ext>
            </a:extLst>
          </p:cNvPr>
          <p:cNvSpPr txBox="1"/>
          <p:nvPr/>
        </p:nvSpPr>
        <p:spPr>
          <a:xfrm>
            <a:off x="838200" y="1497491"/>
            <a:ext cx="9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R1=R2=18.87k</a:t>
            </a:r>
            <a:r>
              <a:rPr lang="el-GR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C1=C2=1pF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RA=1k</a:t>
            </a:r>
            <a:r>
              <a:rPr lang="el-GR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RB4=413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Office 佈景主題</vt:lpstr>
      <vt:lpstr>Filter</vt:lpstr>
      <vt:lpstr>Specification</vt:lpstr>
      <vt:lpstr>Matlab</vt:lpstr>
      <vt:lpstr>Matlab</vt:lpstr>
      <vt:lpstr>Circuit design(Sallen-Key Biquad)</vt:lpstr>
      <vt:lpstr>Schematic (Sallen-Key1)</vt:lpstr>
      <vt:lpstr>Schematic (Sallen-Key2)</vt:lpstr>
      <vt:lpstr>Schematic (Sallen-Key3)</vt:lpstr>
      <vt:lpstr>Schematic (Sallen-Key4)</vt:lpstr>
      <vt:lpstr>Schematic (Sallen-Key5)</vt:lpstr>
      <vt:lpstr>Schematic (Sallen-Key6)</vt:lpstr>
      <vt:lpstr>Waveform(αmin=-60.0216dB)</vt:lpstr>
      <vt:lpstr>Waveform(αmax=-439.6313mdB)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</dc:title>
  <dc:creator>User</dc:creator>
  <cp:lastModifiedBy>曉慧 謝</cp:lastModifiedBy>
  <cp:revision>8</cp:revision>
  <dcterms:created xsi:type="dcterms:W3CDTF">2024-12-23T17:30:02Z</dcterms:created>
  <dcterms:modified xsi:type="dcterms:W3CDTF">2024-12-24T15:31:53Z</dcterms:modified>
</cp:coreProperties>
</file>