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>
        <p:scale>
          <a:sx n="110" d="100"/>
          <a:sy n="110" d="100"/>
        </p:scale>
        <p:origin x="1435" y="-2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l Shah (hshah@CGDEV.ORG)" userId="0c6c8637-05e0-440d-aae2-9e35f182025a" providerId="ADAL" clId="{3E2940FD-5B94-4722-9246-2D4502949011}"/>
    <pc:docChg chg="undo custSel addSld delSld modSld">
      <pc:chgData name="Hiral Shah (hshah@CGDEV.ORG)" userId="0c6c8637-05e0-440d-aae2-9e35f182025a" providerId="ADAL" clId="{3E2940FD-5B94-4722-9246-2D4502949011}" dt="2021-11-24T17:32:16.111" v="389" actId="164"/>
      <pc:docMkLst>
        <pc:docMk/>
      </pc:docMkLst>
      <pc:sldChg chg="addSp delSp modSp mod">
        <pc:chgData name="Hiral Shah (hshah@CGDEV.ORG)" userId="0c6c8637-05e0-440d-aae2-9e35f182025a" providerId="ADAL" clId="{3E2940FD-5B94-4722-9246-2D4502949011}" dt="2021-11-24T17:12:45.163" v="351" actId="21"/>
        <pc:sldMkLst>
          <pc:docMk/>
          <pc:sldMk cId="251989258" sldId="256"/>
        </pc:sldMkLst>
        <pc:spChg chg="add mod">
          <ac:chgData name="Hiral Shah (hshah@CGDEV.ORG)" userId="0c6c8637-05e0-440d-aae2-9e35f182025a" providerId="ADAL" clId="{3E2940FD-5B94-4722-9246-2D4502949011}" dt="2021-11-24T15:38:56.684" v="58" actId="20577"/>
          <ac:spMkLst>
            <pc:docMk/>
            <pc:sldMk cId="251989258" sldId="256"/>
            <ac:spMk id="4" creationId="{61A4E03F-6DF1-4A09-A708-D236A7A3E94A}"/>
          </ac:spMkLst>
        </pc:spChg>
        <pc:grpChg chg="add mod">
          <ac:chgData name="Hiral Shah (hshah@CGDEV.ORG)" userId="0c6c8637-05e0-440d-aae2-9e35f182025a" providerId="ADAL" clId="{3E2940FD-5B94-4722-9246-2D4502949011}" dt="2021-11-24T16:15:22.265" v="121" actId="164"/>
          <ac:grpSpMkLst>
            <pc:docMk/>
            <pc:sldMk cId="251989258" sldId="256"/>
            <ac:grpSpMk id="10" creationId="{8F885F98-4DD3-4805-A396-8541A39C8DBF}"/>
          </ac:grpSpMkLst>
        </pc:grpChg>
        <pc:picChg chg="add mod">
          <ac:chgData name="Hiral Shah (hshah@CGDEV.ORG)" userId="0c6c8637-05e0-440d-aae2-9e35f182025a" providerId="ADAL" clId="{3E2940FD-5B94-4722-9246-2D4502949011}" dt="2021-11-24T16:15:22.265" v="121" actId="164"/>
          <ac:picMkLst>
            <pc:docMk/>
            <pc:sldMk cId="251989258" sldId="256"/>
            <ac:picMk id="6" creationId="{F178F496-263F-45A5-A104-8DF22C81E7B2}"/>
          </ac:picMkLst>
        </pc:picChg>
        <pc:picChg chg="add mod">
          <ac:chgData name="Hiral Shah (hshah@CGDEV.ORG)" userId="0c6c8637-05e0-440d-aae2-9e35f182025a" providerId="ADAL" clId="{3E2940FD-5B94-4722-9246-2D4502949011}" dt="2021-11-24T16:15:22.265" v="121" actId="164"/>
          <ac:picMkLst>
            <pc:docMk/>
            <pc:sldMk cId="251989258" sldId="256"/>
            <ac:picMk id="7" creationId="{1C2449B4-8F35-4B66-8FE7-F04606D71FF6}"/>
          </ac:picMkLst>
        </pc:picChg>
        <pc:picChg chg="add mod">
          <ac:chgData name="Hiral Shah (hshah@CGDEV.ORG)" userId="0c6c8637-05e0-440d-aae2-9e35f182025a" providerId="ADAL" clId="{3E2940FD-5B94-4722-9246-2D4502949011}" dt="2021-11-24T16:15:22.265" v="121" actId="164"/>
          <ac:picMkLst>
            <pc:docMk/>
            <pc:sldMk cId="251989258" sldId="256"/>
            <ac:picMk id="8" creationId="{52DFDBFF-CE86-4FF5-ACA9-0BA6423F2B89}"/>
          </ac:picMkLst>
        </pc:picChg>
        <pc:picChg chg="add mod">
          <ac:chgData name="Hiral Shah (hshah@CGDEV.ORG)" userId="0c6c8637-05e0-440d-aae2-9e35f182025a" providerId="ADAL" clId="{3E2940FD-5B94-4722-9246-2D4502949011}" dt="2021-11-24T16:15:22.265" v="121" actId="164"/>
          <ac:picMkLst>
            <pc:docMk/>
            <pc:sldMk cId="251989258" sldId="256"/>
            <ac:picMk id="9" creationId="{AA604951-8651-4E7B-A8A2-017930E49ED9}"/>
          </ac:picMkLst>
        </pc:picChg>
        <pc:picChg chg="add del mod">
          <ac:chgData name="Hiral Shah (hshah@CGDEV.ORG)" userId="0c6c8637-05e0-440d-aae2-9e35f182025a" providerId="ADAL" clId="{3E2940FD-5B94-4722-9246-2D4502949011}" dt="2021-11-24T17:12:45.163" v="351" actId="21"/>
          <ac:picMkLst>
            <pc:docMk/>
            <pc:sldMk cId="251989258" sldId="256"/>
            <ac:picMk id="12" creationId="{A4F6C6FC-DAA6-4FAD-A9BE-607A580D0115}"/>
          </ac:picMkLst>
        </pc:picChg>
      </pc:sldChg>
      <pc:sldChg chg="new del">
        <pc:chgData name="Hiral Shah (hshah@CGDEV.ORG)" userId="0c6c8637-05e0-440d-aae2-9e35f182025a" providerId="ADAL" clId="{3E2940FD-5B94-4722-9246-2D4502949011}" dt="2021-11-24T15:42:17.884" v="61" actId="47"/>
        <pc:sldMkLst>
          <pc:docMk/>
          <pc:sldMk cId="533663990" sldId="257"/>
        </pc:sldMkLst>
      </pc:sldChg>
      <pc:sldChg chg="addSp delSp modSp add mod">
        <pc:chgData name="Hiral Shah (hshah@CGDEV.ORG)" userId="0c6c8637-05e0-440d-aae2-9e35f182025a" providerId="ADAL" clId="{3E2940FD-5B94-4722-9246-2D4502949011}" dt="2021-11-24T16:15:40.659" v="122" actId="164"/>
        <pc:sldMkLst>
          <pc:docMk/>
          <pc:sldMk cId="2289933322" sldId="257"/>
        </pc:sldMkLst>
        <pc:spChg chg="mod">
          <ac:chgData name="Hiral Shah (hshah@CGDEV.ORG)" userId="0c6c8637-05e0-440d-aae2-9e35f182025a" providerId="ADAL" clId="{3E2940FD-5B94-4722-9246-2D4502949011}" dt="2021-11-24T15:42:48.058" v="75" actId="20577"/>
          <ac:spMkLst>
            <pc:docMk/>
            <pc:sldMk cId="2289933322" sldId="257"/>
            <ac:spMk id="4" creationId="{61A4E03F-6DF1-4A09-A708-D236A7A3E94A}"/>
          </ac:spMkLst>
        </pc:spChg>
        <pc:grpChg chg="add del mod">
          <ac:chgData name="Hiral Shah (hshah@CGDEV.ORG)" userId="0c6c8637-05e0-440d-aae2-9e35f182025a" providerId="ADAL" clId="{3E2940FD-5B94-4722-9246-2D4502949011}" dt="2021-11-24T15:49:54.995" v="85" actId="165"/>
          <ac:grpSpMkLst>
            <pc:docMk/>
            <pc:sldMk cId="2289933322" sldId="257"/>
            <ac:grpSpMk id="2" creationId="{ECE14771-4E2B-4E29-862C-64C51C221B28}"/>
          </ac:grpSpMkLst>
        </pc:grpChg>
        <pc:grpChg chg="add mod">
          <ac:chgData name="Hiral Shah (hshah@CGDEV.ORG)" userId="0c6c8637-05e0-440d-aae2-9e35f182025a" providerId="ADAL" clId="{3E2940FD-5B94-4722-9246-2D4502949011}" dt="2021-11-24T16:15:40.659" v="122" actId="164"/>
          <ac:grpSpMkLst>
            <pc:docMk/>
            <pc:sldMk cId="2289933322" sldId="257"/>
            <ac:grpSpMk id="3" creationId="{13EFD4D9-EC99-4884-A371-2BD44982C726}"/>
          </ac:grpSpMkLst>
        </pc:grpChg>
        <pc:picChg chg="del">
          <ac:chgData name="Hiral Shah (hshah@CGDEV.ORG)" userId="0c6c8637-05e0-440d-aae2-9e35f182025a" providerId="ADAL" clId="{3E2940FD-5B94-4722-9246-2D4502949011}" dt="2021-11-24T15:42:51.309" v="76" actId="478"/>
          <ac:picMkLst>
            <pc:docMk/>
            <pc:sldMk cId="2289933322" sldId="257"/>
            <ac:picMk id="6" creationId="{F178F496-263F-45A5-A104-8DF22C81E7B2}"/>
          </ac:picMkLst>
        </pc:picChg>
        <pc:picChg chg="mod topLvl">
          <ac:chgData name="Hiral Shah (hshah@CGDEV.ORG)" userId="0c6c8637-05e0-440d-aae2-9e35f182025a" providerId="ADAL" clId="{3E2940FD-5B94-4722-9246-2D4502949011}" dt="2021-11-24T16:15:40.659" v="122" actId="164"/>
          <ac:picMkLst>
            <pc:docMk/>
            <pc:sldMk cId="2289933322" sldId="257"/>
            <ac:picMk id="7" creationId="{1C2449B4-8F35-4B66-8FE7-F04606D71FF6}"/>
          </ac:picMkLst>
        </pc:picChg>
        <pc:picChg chg="mod topLvl">
          <ac:chgData name="Hiral Shah (hshah@CGDEV.ORG)" userId="0c6c8637-05e0-440d-aae2-9e35f182025a" providerId="ADAL" clId="{3E2940FD-5B94-4722-9246-2D4502949011}" dt="2021-11-24T16:15:40.659" v="122" actId="164"/>
          <ac:picMkLst>
            <pc:docMk/>
            <pc:sldMk cId="2289933322" sldId="257"/>
            <ac:picMk id="8" creationId="{52DFDBFF-CE86-4FF5-ACA9-0BA6423F2B89}"/>
          </ac:picMkLst>
        </pc:picChg>
        <pc:picChg chg="mod topLvl">
          <ac:chgData name="Hiral Shah (hshah@CGDEV.ORG)" userId="0c6c8637-05e0-440d-aae2-9e35f182025a" providerId="ADAL" clId="{3E2940FD-5B94-4722-9246-2D4502949011}" dt="2021-11-24T16:15:40.659" v="122" actId="164"/>
          <ac:picMkLst>
            <pc:docMk/>
            <pc:sldMk cId="2289933322" sldId="257"/>
            <ac:picMk id="9" creationId="{AA604951-8651-4E7B-A8A2-017930E49ED9}"/>
          </ac:picMkLst>
        </pc:picChg>
      </pc:sldChg>
      <pc:sldChg chg="new del">
        <pc:chgData name="Hiral Shah (hshah@CGDEV.ORG)" userId="0c6c8637-05e0-440d-aae2-9e35f182025a" providerId="ADAL" clId="{3E2940FD-5B94-4722-9246-2D4502949011}" dt="2021-11-24T16:52:03.461" v="271" actId="47"/>
        <pc:sldMkLst>
          <pc:docMk/>
          <pc:sldMk cId="3264617708" sldId="258"/>
        </pc:sldMkLst>
      </pc:sldChg>
      <pc:sldChg chg="addSp modSp add mod">
        <pc:chgData name="Hiral Shah (hshah@CGDEV.ORG)" userId="0c6c8637-05e0-440d-aae2-9e35f182025a" providerId="ADAL" clId="{3E2940FD-5B94-4722-9246-2D4502949011}" dt="2021-11-24T16:15:53.593" v="123" actId="164"/>
        <pc:sldMkLst>
          <pc:docMk/>
          <pc:sldMk cId="951897194" sldId="259"/>
        </pc:sldMkLst>
        <pc:spChg chg="mod">
          <ac:chgData name="Hiral Shah (hshah@CGDEV.ORG)" userId="0c6c8637-05e0-440d-aae2-9e35f182025a" providerId="ADAL" clId="{3E2940FD-5B94-4722-9246-2D4502949011}" dt="2021-11-24T16:08:46.795" v="114" actId="1076"/>
          <ac:spMkLst>
            <pc:docMk/>
            <pc:sldMk cId="951897194" sldId="259"/>
            <ac:spMk id="4" creationId="{61A4E03F-6DF1-4A09-A708-D236A7A3E94A}"/>
          </ac:spMkLst>
        </pc:spChg>
        <pc:grpChg chg="add mod">
          <ac:chgData name="Hiral Shah (hshah@CGDEV.ORG)" userId="0c6c8637-05e0-440d-aae2-9e35f182025a" providerId="ADAL" clId="{3E2940FD-5B94-4722-9246-2D4502949011}" dt="2021-11-24T16:15:53.593" v="123" actId="164"/>
          <ac:grpSpMkLst>
            <pc:docMk/>
            <pc:sldMk cId="951897194" sldId="259"/>
            <ac:grpSpMk id="2" creationId="{AD294341-E33C-4165-BE16-BE78DB99E1F2}"/>
          </ac:grpSpMkLst>
        </pc:grpChg>
        <pc:picChg chg="add 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9" creationId="{AA604951-8651-4E7B-A8A2-017930E49ED9}"/>
          </ac:picMkLst>
        </pc:picChg>
        <pc:picChg chg="add 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10" creationId="{EA1AEB5D-54C8-45AB-ACDE-7DEC45F34E45}"/>
          </ac:picMkLst>
        </pc:picChg>
        <pc:picChg chg="add mod">
          <ac:chgData name="Hiral Shah (hshah@CGDEV.ORG)" userId="0c6c8637-05e0-440d-aae2-9e35f182025a" providerId="ADAL" clId="{3E2940FD-5B94-4722-9246-2D4502949011}" dt="2021-11-24T16:15:53.593" v="123" actId="164"/>
          <ac:picMkLst>
            <pc:docMk/>
            <pc:sldMk cId="951897194" sldId="259"/>
            <ac:picMk id="11" creationId="{B4E9203F-FE50-41EF-AE06-5563371B6805}"/>
          </ac:picMkLst>
        </pc:picChg>
      </pc:sldChg>
      <pc:sldChg chg="addSp modSp add mod">
        <pc:chgData name="Hiral Shah (hshah@CGDEV.ORG)" userId="0c6c8637-05e0-440d-aae2-9e35f182025a" providerId="ADAL" clId="{3E2940FD-5B94-4722-9246-2D4502949011}" dt="2021-11-24T16:26:43.333" v="142" actId="164"/>
        <pc:sldMkLst>
          <pc:docMk/>
          <pc:sldMk cId="1060335201" sldId="260"/>
        </pc:sldMkLst>
        <pc:spChg chg="mod">
          <ac:chgData name="Hiral Shah (hshah@CGDEV.ORG)" userId="0c6c8637-05e0-440d-aae2-9e35f182025a" providerId="ADAL" clId="{3E2940FD-5B94-4722-9246-2D4502949011}" dt="2021-11-24T16:10:03.740" v="119" actId="20577"/>
          <ac:spMkLst>
            <pc:docMk/>
            <pc:sldMk cId="1060335201" sldId="260"/>
            <ac:spMk id="4" creationId="{61A4E03F-6DF1-4A09-A708-D236A7A3E94A}"/>
          </ac:spMkLst>
        </pc:spChg>
        <pc:grpChg chg="add mod">
          <ac:chgData name="Hiral Shah (hshah@CGDEV.ORG)" userId="0c6c8637-05e0-440d-aae2-9e35f182025a" providerId="ADAL" clId="{3E2940FD-5B94-4722-9246-2D4502949011}" dt="2021-11-24T16:26:43.333" v="142" actId="164"/>
          <ac:grpSpMkLst>
            <pc:docMk/>
            <pc:sldMk cId="1060335201" sldId="260"/>
            <ac:grpSpMk id="2" creationId="{14F3DF79-B715-4927-8758-A8B7533C72D2}"/>
          </ac:grpSpMkLst>
        </pc:grp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3E2940FD-5B94-4722-9246-2D4502949011}" dt="2021-11-24T16:26:43.333" v="142" actId="164"/>
          <ac:picMkLst>
            <pc:docMk/>
            <pc:sldMk cId="1060335201" sldId="260"/>
            <ac:picMk id="11" creationId="{B4E9203F-FE50-41EF-AE06-5563371B6805}"/>
          </ac:picMkLst>
        </pc:picChg>
      </pc:sldChg>
      <pc:sldChg chg="modSp add mod">
        <pc:chgData name="Hiral Shah (hshah@CGDEV.ORG)" userId="0c6c8637-05e0-440d-aae2-9e35f182025a" providerId="ADAL" clId="{3E2940FD-5B94-4722-9246-2D4502949011}" dt="2021-11-24T16:35:31.857" v="148" actId="14826"/>
        <pc:sldMkLst>
          <pc:docMk/>
          <pc:sldMk cId="185930475" sldId="261"/>
        </pc:sldMkLst>
        <pc:spChg chg="mod">
          <ac:chgData name="Hiral Shah (hshah@CGDEV.ORG)" userId="0c6c8637-05e0-440d-aae2-9e35f182025a" providerId="ADAL" clId="{3E2940FD-5B94-4722-9246-2D4502949011}" dt="2021-11-24T16:26:11.007" v="141" actId="20577"/>
          <ac:spMkLst>
            <pc:docMk/>
            <pc:sldMk cId="185930475" sldId="261"/>
            <ac:spMk id="4" creationId="{61A4E03F-6DF1-4A09-A708-D236A7A3E94A}"/>
          </ac:spMkLst>
        </pc:spChg>
        <pc:picChg chg="mod">
          <ac:chgData name="Hiral Shah (hshah@CGDEV.ORG)" userId="0c6c8637-05e0-440d-aae2-9e35f182025a" providerId="ADAL" clId="{3E2940FD-5B94-4722-9246-2D4502949011}" dt="2021-11-24T16:32:54.757" v="146" actId="14826"/>
          <ac:picMkLst>
            <pc:docMk/>
            <pc:sldMk cId="185930475" sldId="261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3E2940FD-5B94-4722-9246-2D4502949011}" dt="2021-11-24T16:28:07.968" v="143" actId="14826"/>
          <ac:picMkLst>
            <pc:docMk/>
            <pc:sldMk cId="185930475" sldId="261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3E2940FD-5B94-4722-9246-2D4502949011}" dt="2021-11-24T16:29:02.877" v="144" actId="14826"/>
          <ac:picMkLst>
            <pc:docMk/>
            <pc:sldMk cId="185930475" sldId="261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29:52.859" v="145" actId="14826"/>
          <ac:picMkLst>
            <pc:docMk/>
            <pc:sldMk cId="185930475" sldId="261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3E2940FD-5B94-4722-9246-2D4502949011}" dt="2021-11-24T16:34:36.127" v="147" actId="14826"/>
          <ac:picMkLst>
            <pc:docMk/>
            <pc:sldMk cId="185930475" sldId="261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3E2940FD-5B94-4722-9246-2D4502949011}" dt="2021-11-24T16:35:31.857" v="148" actId="14826"/>
          <ac:picMkLst>
            <pc:docMk/>
            <pc:sldMk cId="185930475" sldId="261"/>
            <ac:picMk id="11" creationId="{B4E9203F-FE50-41EF-AE06-5563371B6805}"/>
          </ac:picMkLst>
        </pc:picChg>
      </pc:sldChg>
      <pc:sldChg chg="delSp modSp add mod">
        <pc:chgData name="Hiral Shah (hshah@CGDEV.ORG)" userId="0c6c8637-05e0-440d-aae2-9e35f182025a" providerId="ADAL" clId="{3E2940FD-5B94-4722-9246-2D4502949011}" dt="2021-11-24T16:41:02.383" v="177" actId="14826"/>
        <pc:sldMkLst>
          <pc:docMk/>
          <pc:sldMk cId="2073559722" sldId="262"/>
        </pc:sldMkLst>
        <pc:spChg chg="mod">
          <ac:chgData name="Hiral Shah (hshah@CGDEV.ORG)" userId="0c6c8637-05e0-440d-aae2-9e35f182025a" providerId="ADAL" clId="{3E2940FD-5B94-4722-9246-2D4502949011}" dt="2021-11-24T16:36:23.736" v="171" actId="20577"/>
          <ac:spMkLst>
            <pc:docMk/>
            <pc:sldMk cId="2073559722" sldId="262"/>
            <ac:spMk id="4" creationId="{61A4E03F-6DF1-4A09-A708-D236A7A3E94A}"/>
          </ac:spMkLst>
        </pc:spChg>
        <pc:picChg chg="del">
          <ac:chgData name="Hiral Shah (hshah@CGDEV.ORG)" userId="0c6c8637-05e0-440d-aae2-9e35f182025a" providerId="ADAL" clId="{3E2940FD-5B94-4722-9246-2D4502949011}" dt="2021-11-24T16:36:41.792" v="172" actId="21"/>
          <ac:picMkLst>
            <pc:docMk/>
            <pc:sldMk cId="2073559722" sldId="262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3E2940FD-5B94-4722-9246-2D4502949011}" dt="2021-11-24T16:39:10.693" v="176" actId="14826"/>
          <ac:picMkLst>
            <pc:docMk/>
            <pc:sldMk cId="2073559722" sldId="262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41:02.383" v="177" actId="14826"/>
          <ac:picMkLst>
            <pc:docMk/>
            <pc:sldMk cId="2073559722" sldId="262"/>
            <ac:picMk id="9" creationId="{AA604951-8651-4E7B-A8A2-017930E49ED9}"/>
          </ac:picMkLst>
        </pc:picChg>
      </pc:sldChg>
      <pc:sldChg chg="modSp add mod">
        <pc:chgData name="Hiral Shah (hshah@CGDEV.ORG)" userId="0c6c8637-05e0-440d-aae2-9e35f182025a" providerId="ADAL" clId="{3E2940FD-5B94-4722-9246-2D4502949011}" dt="2021-11-24T16:45:09.539" v="192" actId="14826"/>
        <pc:sldMkLst>
          <pc:docMk/>
          <pc:sldMk cId="3526564587" sldId="263"/>
        </pc:sldMkLst>
        <pc:spChg chg="mod">
          <ac:chgData name="Hiral Shah (hshah@CGDEV.ORG)" userId="0c6c8637-05e0-440d-aae2-9e35f182025a" providerId="ADAL" clId="{3E2940FD-5B94-4722-9246-2D4502949011}" dt="2021-11-24T16:41:24.886" v="190" actId="20577"/>
          <ac:spMkLst>
            <pc:docMk/>
            <pc:sldMk cId="3526564587" sldId="263"/>
            <ac:spMk id="4" creationId="{61A4E03F-6DF1-4A09-A708-D236A7A3E94A}"/>
          </ac:spMkLst>
        </pc:spChg>
        <pc:picChg chg="mod">
          <ac:chgData name="Hiral Shah (hshah@CGDEV.ORG)" userId="0c6c8637-05e0-440d-aae2-9e35f182025a" providerId="ADAL" clId="{3E2940FD-5B94-4722-9246-2D4502949011}" dt="2021-11-24T16:45:09.539" v="192" actId="14826"/>
          <ac:picMkLst>
            <pc:docMk/>
            <pc:sldMk cId="3526564587" sldId="263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43:34.072" v="191" actId="14826"/>
          <ac:picMkLst>
            <pc:docMk/>
            <pc:sldMk cId="3526564587" sldId="263"/>
            <ac:picMk id="9" creationId="{AA604951-8651-4E7B-A8A2-017930E49ED9}"/>
          </ac:picMkLst>
        </pc:picChg>
      </pc:sldChg>
      <pc:sldChg chg="addSp delSp modSp add mod">
        <pc:chgData name="Hiral Shah (hshah@CGDEV.ORG)" userId="0c6c8637-05e0-440d-aae2-9e35f182025a" providerId="ADAL" clId="{3E2940FD-5B94-4722-9246-2D4502949011}" dt="2021-11-24T16:50:28.272" v="234" actId="14100"/>
        <pc:sldMkLst>
          <pc:docMk/>
          <pc:sldMk cId="3038712360" sldId="264"/>
        </pc:sldMkLst>
        <pc:spChg chg="mod">
          <ac:chgData name="Hiral Shah (hshah@CGDEV.ORG)" userId="0c6c8637-05e0-440d-aae2-9e35f182025a" providerId="ADAL" clId="{3E2940FD-5B94-4722-9246-2D4502949011}" dt="2021-11-24T16:45:40.328" v="229" actId="20577"/>
          <ac:spMkLst>
            <pc:docMk/>
            <pc:sldMk cId="3038712360" sldId="264"/>
            <ac:spMk id="4" creationId="{61A4E03F-6DF1-4A09-A708-D236A7A3E94A}"/>
          </ac:spMkLst>
        </pc:spChg>
        <pc:grpChg chg="del">
          <ac:chgData name="Hiral Shah (hshah@CGDEV.ORG)" userId="0c6c8637-05e0-440d-aae2-9e35f182025a" providerId="ADAL" clId="{3E2940FD-5B94-4722-9246-2D4502949011}" dt="2021-11-24T16:45:42.726" v="230" actId="478"/>
          <ac:grpSpMkLst>
            <pc:docMk/>
            <pc:sldMk cId="3038712360" sldId="264"/>
            <ac:grpSpMk id="3" creationId="{13EFD4D9-EC99-4884-A371-2BD44982C726}"/>
          </ac:grpSpMkLst>
        </pc:grpChg>
        <pc:picChg chg="add mod">
          <ac:chgData name="Hiral Shah (hshah@CGDEV.ORG)" userId="0c6c8637-05e0-440d-aae2-9e35f182025a" providerId="ADAL" clId="{3E2940FD-5B94-4722-9246-2D4502949011}" dt="2021-11-24T16:50:28.272" v="234" actId="14100"/>
          <ac:picMkLst>
            <pc:docMk/>
            <pc:sldMk cId="3038712360" sldId="264"/>
            <ac:picMk id="5" creationId="{7503687F-8124-4BF7-80BB-CBCB0A85E20B}"/>
          </ac:picMkLst>
        </pc:picChg>
      </pc:sldChg>
      <pc:sldChg chg="addSp delSp modSp add mod">
        <pc:chgData name="Hiral Shah (hshah@CGDEV.ORG)" userId="0c6c8637-05e0-440d-aae2-9e35f182025a" providerId="ADAL" clId="{3E2940FD-5B94-4722-9246-2D4502949011}" dt="2021-11-24T17:04:59.122" v="289" actId="14826"/>
        <pc:sldMkLst>
          <pc:docMk/>
          <pc:sldMk cId="135738171" sldId="265"/>
        </pc:sldMkLst>
        <pc:spChg chg="mod">
          <ac:chgData name="Hiral Shah (hshah@CGDEV.ORG)" userId="0c6c8637-05e0-440d-aae2-9e35f182025a" providerId="ADAL" clId="{3E2940FD-5B94-4722-9246-2D4502949011}" dt="2021-11-24T16:52:07.287" v="281" actId="20577"/>
          <ac:spMkLst>
            <pc:docMk/>
            <pc:sldMk cId="135738171" sldId="265"/>
            <ac:spMk id="4" creationId="{61A4E03F-6DF1-4A09-A708-D236A7A3E94A}"/>
          </ac:spMkLst>
        </pc:spChg>
        <pc:grpChg chg="mod">
          <ac:chgData name="Hiral Shah (hshah@CGDEV.ORG)" userId="0c6c8637-05e0-440d-aae2-9e35f182025a" providerId="ADAL" clId="{3E2940FD-5B94-4722-9246-2D4502949011}" dt="2021-11-24T16:52:01.067" v="270" actId="164"/>
          <ac:grpSpMkLst>
            <pc:docMk/>
            <pc:sldMk cId="135738171" sldId="265"/>
            <ac:grpSpMk id="2" creationId="{14F3DF79-B715-4927-8758-A8B7533C72D2}"/>
          </ac:grpSpMkLst>
        </pc:grpChg>
        <pc:grpChg chg="add mod">
          <ac:chgData name="Hiral Shah (hshah@CGDEV.ORG)" userId="0c6c8637-05e0-440d-aae2-9e35f182025a" providerId="ADAL" clId="{3E2940FD-5B94-4722-9246-2D4502949011}" dt="2021-11-24T16:52:01.067" v="270" actId="164"/>
          <ac:grpSpMkLst>
            <pc:docMk/>
            <pc:sldMk cId="135738171" sldId="265"/>
            <ac:grpSpMk id="3" creationId="{8E388BE5-6B4E-415A-83E6-8E70888DE4B7}"/>
          </ac:grpSpMkLst>
        </pc:grpChg>
        <pc:picChg chg="mod">
          <ac:chgData name="Hiral Shah (hshah@CGDEV.ORG)" userId="0c6c8637-05e0-440d-aae2-9e35f182025a" providerId="ADAL" clId="{3E2940FD-5B94-4722-9246-2D4502949011}" dt="2021-11-24T17:00:16.575" v="286" actId="14826"/>
          <ac:picMkLst>
            <pc:docMk/>
            <pc:sldMk cId="135738171" sldId="265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3E2940FD-5B94-4722-9246-2D4502949011}" dt="2021-11-24T16:58:24.088" v="284" actId="14826"/>
          <ac:picMkLst>
            <pc:docMk/>
            <pc:sldMk cId="135738171" sldId="265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3E2940FD-5B94-4722-9246-2D4502949011}" dt="2021-11-24T16:56:00.655" v="283" actId="14826"/>
          <ac:picMkLst>
            <pc:docMk/>
            <pc:sldMk cId="135738171" sldId="265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3E2940FD-5B94-4722-9246-2D4502949011}" dt="2021-11-24T16:54:17.446" v="282" actId="14826"/>
          <ac:picMkLst>
            <pc:docMk/>
            <pc:sldMk cId="135738171" sldId="265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3E2940FD-5B94-4722-9246-2D4502949011}" dt="2021-11-24T17:04:59.122" v="289" actId="14826"/>
          <ac:picMkLst>
            <pc:docMk/>
            <pc:sldMk cId="135738171" sldId="265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3E2940FD-5B94-4722-9246-2D4502949011}" dt="2021-11-24T17:03:00.032" v="288" actId="14826"/>
          <ac:picMkLst>
            <pc:docMk/>
            <pc:sldMk cId="135738171" sldId="265"/>
            <ac:picMk id="11" creationId="{B4E9203F-FE50-41EF-AE06-5563371B6805}"/>
          </ac:picMkLst>
        </pc:picChg>
        <pc:picChg chg="add del mod">
          <ac:chgData name="Hiral Shah (hshah@CGDEV.ORG)" userId="0c6c8637-05e0-440d-aae2-9e35f182025a" providerId="ADAL" clId="{3E2940FD-5B94-4722-9246-2D4502949011}" dt="2021-11-24T16:58:25.776" v="285" actId="478"/>
          <ac:picMkLst>
            <pc:docMk/>
            <pc:sldMk cId="135738171" sldId="265"/>
            <ac:picMk id="12" creationId="{01F8C44A-C50D-404F-B87A-9050702895FB}"/>
          </ac:picMkLst>
        </pc:picChg>
        <pc:picChg chg="add mod">
          <ac:chgData name="Hiral Shah (hshah@CGDEV.ORG)" userId="0c6c8637-05e0-440d-aae2-9e35f182025a" providerId="ADAL" clId="{3E2940FD-5B94-4722-9246-2D4502949011}" dt="2021-11-24T17:01:12.354" v="287" actId="14826"/>
          <ac:picMkLst>
            <pc:docMk/>
            <pc:sldMk cId="135738171" sldId="265"/>
            <ac:picMk id="13" creationId="{4C1D6486-C278-45D5-8F0E-937FFD1ECF87}"/>
          </ac:picMkLst>
        </pc:picChg>
      </pc:sldChg>
      <pc:sldChg chg="addSp delSp modSp new mod">
        <pc:chgData name="Hiral Shah (hshah@CGDEV.ORG)" userId="0c6c8637-05e0-440d-aae2-9e35f182025a" providerId="ADAL" clId="{3E2940FD-5B94-4722-9246-2D4502949011}" dt="2021-11-24T17:32:16.111" v="389" actId="164"/>
        <pc:sldMkLst>
          <pc:docMk/>
          <pc:sldMk cId="1011861277" sldId="266"/>
        </pc:sldMkLst>
        <pc:spChg chg="del mod">
          <ac:chgData name="Hiral Shah (hshah@CGDEV.ORG)" userId="0c6c8637-05e0-440d-aae2-9e35f182025a" providerId="ADAL" clId="{3E2940FD-5B94-4722-9246-2D4502949011}" dt="2021-11-24T17:09:31.545" v="329" actId="478"/>
          <ac:spMkLst>
            <pc:docMk/>
            <pc:sldMk cId="1011861277" sldId="266"/>
            <ac:spMk id="2" creationId="{E3021D97-5098-4802-8026-1CD7E92CC6CE}"/>
          </ac:spMkLst>
        </pc:spChg>
        <pc:spChg chg="del">
          <ac:chgData name="Hiral Shah (hshah@CGDEV.ORG)" userId="0c6c8637-05e0-440d-aae2-9e35f182025a" providerId="ADAL" clId="{3E2940FD-5B94-4722-9246-2D4502949011}" dt="2021-11-24T17:06:22.951" v="307" actId="478"/>
          <ac:spMkLst>
            <pc:docMk/>
            <pc:sldMk cId="1011861277" sldId="266"/>
            <ac:spMk id="3" creationId="{0F986A39-32B8-4D03-A908-328E9F5C43DD}"/>
          </ac:spMkLst>
        </pc:spChg>
        <pc:spChg chg="add del mod">
          <ac:chgData name="Hiral Shah (hshah@CGDEV.ORG)" userId="0c6c8637-05e0-440d-aae2-9e35f182025a" providerId="ADAL" clId="{3E2940FD-5B94-4722-9246-2D4502949011}" dt="2021-11-24T17:09:42.296" v="332" actId="478"/>
          <ac:spMkLst>
            <pc:docMk/>
            <pc:sldMk cId="1011861277" sldId="266"/>
            <ac:spMk id="13" creationId="{9220C83F-7371-4E30-8434-209C6DF9979B}"/>
          </ac:spMkLst>
        </pc:spChg>
        <pc:grpChg chg="add del mod">
          <ac:chgData name="Hiral Shah (hshah@CGDEV.ORG)" userId="0c6c8637-05e0-440d-aae2-9e35f182025a" providerId="ADAL" clId="{3E2940FD-5B94-4722-9246-2D4502949011}" dt="2021-11-24T17:30:34.009" v="375" actId="165"/>
          <ac:grpSpMkLst>
            <pc:docMk/>
            <pc:sldMk cId="1011861277" sldId="266"/>
            <ac:grpSpMk id="20" creationId="{CE79375D-F43E-408B-BFCC-1D2F706BB033}"/>
          </ac:grpSpMkLst>
        </pc:grpChg>
        <pc:grpChg chg="add mod">
          <ac:chgData name="Hiral Shah (hshah@CGDEV.ORG)" userId="0c6c8637-05e0-440d-aae2-9e35f182025a" providerId="ADAL" clId="{3E2940FD-5B94-4722-9246-2D4502949011}" dt="2021-11-24T17:32:16.111" v="389" actId="164"/>
          <ac:grpSpMkLst>
            <pc:docMk/>
            <pc:sldMk cId="1011861277" sldId="266"/>
            <ac:grpSpMk id="25" creationId="{CDCDA5E1-2910-46A6-913F-CECDCFD4E74C}"/>
          </ac:grpSpMkLst>
        </pc:grp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4" creationId="{1B15349C-38AE-45B7-99C5-2B6C24121B82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5" creationId="{9CAC242E-9F0F-4343-80B4-7ACC92C7396B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6" creationId="{E80B5690-A08F-4FDB-A27B-02583888F188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7" creationId="{F780CC5F-3C7B-4CAA-A284-3F2F089574B6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8" creationId="{CE685E63-5DE9-49EF-9144-2D87FD5B142B}"/>
          </ac:picMkLst>
        </pc:picChg>
        <pc:picChg chg="add del mod">
          <ac:chgData name="Hiral Shah (hshah@CGDEV.ORG)" userId="0c6c8637-05e0-440d-aae2-9e35f182025a" providerId="ADAL" clId="{3E2940FD-5B94-4722-9246-2D4502949011}" dt="2021-11-24T17:10:52.856" v="336" actId="21"/>
          <ac:picMkLst>
            <pc:docMk/>
            <pc:sldMk cId="1011861277" sldId="266"/>
            <ac:picMk id="9" creationId="{3CF4407C-8F20-4EBE-A780-69C46E95A704}"/>
          </ac:picMkLst>
        </pc:picChg>
        <pc:picChg chg="add del mod">
          <ac:chgData name="Hiral Shah (hshah@CGDEV.ORG)" userId="0c6c8637-05e0-440d-aae2-9e35f182025a" providerId="ADAL" clId="{3E2940FD-5B94-4722-9246-2D4502949011}" dt="2021-11-24T17:10:52.856" v="336" actId="21"/>
          <ac:picMkLst>
            <pc:docMk/>
            <pc:sldMk cId="1011861277" sldId="266"/>
            <ac:picMk id="10" creationId="{D88D19CB-DB6F-4E9E-922B-A4DCA14F7AE8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1" creationId="{FEA6E657-06CF-4E13-B1A0-D9E0F40CDAEE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4" creationId="{F864004D-38E2-4DE8-BD69-6FB7DB7902CF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5" creationId="{7129481C-883B-4D61-AE12-24F71F876B59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6" creationId="{FDA543B8-3A9E-44D4-B208-29801E2CEDA9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7" creationId="{E198C3CB-4B82-4AB8-9C98-78FD83272235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8" creationId="{6107BF86-FBD5-4CEA-856E-0573D1DD1FB3}"/>
          </ac:picMkLst>
        </pc:picChg>
        <pc:picChg chg="add mod topLvl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19" creationId="{DEED7803-62D1-48E0-A5B8-F61E501F546F}"/>
          </ac:picMkLst>
        </pc:picChg>
        <pc:picChg chg="add del mod">
          <ac:chgData name="Hiral Shah (hshah@CGDEV.ORG)" userId="0c6c8637-05e0-440d-aae2-9e35f182025a" providerId="ADAL" clId="{3E2940FD-5B94-4722-9246-2D4502949011}" dt="2021-11-24T17:31:18.879" v="381" actId="21"/>
          <ac:picMkLst>
            <pc:docMk/>
            <pc:sldMk cId="1011861277" sldId="266"/>
            <ac:picMk id="21" creationId="{82DBB866-6A9E-423A-A2A3-3B8322E59A1C}"/>
          </ac:picMkLst>
        </pc:picChg>
        <pc:picChg chg="add del mod">
          <ac:chgData name="Hiral Shah (hshah@CGDEV.ORG)" userId="0c6c8637-05e0-440d-aae2-9e35f182025a" providerId="ADAL" clId="{3E2940FD-5B94-4722-9246-2D4502949011}" dt="2021-11-24T17:31:51.642" v="387" actId="21"/>
          <ac:picMkLst>
            <pc:docMk/>
            <pc:sldMk cId="1011861277" sldId="266"/>
            <ac:picMk id="22" creationId="{16889AD2-8D0C-472C-BF30-CA765D7D8CCE}"/>
          </ac:picMkLst>
        </pc:picChg>
        <pc:picChg chg="add mod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23" creationId="{F39A2506-EF1A-4508-A535-D1933F0B6D94}"/>
          </ac:picMkLst>
        </pc:picChg>
        <pc:picChg chg="add mod">
          <ac:chgData name="Hiral Shah (hshah@CGDEV.ORG)" userId="0c6c8637-05e0-440d-aae2-9e35f182025a" providerId="ADAL" clId="{3E2940FD-5B94-4722-9246-2D4502949011}" dt="2021-11-24T17:32:16.111" v="389" actId="164"/>
          <ac:picMkLst>
            <pc:docMk/>
            <pc:sldMk cId="1011861277" sldId="266"/>
            <ac:picMk id="24" creationId="{0A64A7AB-6E90-4FDE-BA05-AC6CF2108A74}"/>
          </ac:picMkLst>
        </pc:picChg>
      </pc:sldChg>
      <pc:sldChg chg="addSp delSp modSp new del mod">
        <pc:chgData name="Hiral Shah (hshah@CGDEV.ORG)" userId="0c6c8637-05e0-440d-aae2-9e35f182025a" providerId="ADAL" clId="{3E2940FD-5B94-4722-9246-2D4502949011}" dt="2021-11-24T17:13:59.778" v="360" actId="47"/>
        <pc:sldMkLst>
          <pc:docMk/>
          <pc:sldMk cId="1595493787" sldId="267"/>
        </pc:sldMkLst>
        <pc:spChg chg="del">
          <ac:chgData name="Hiral Shah (hshah@CGDEV.ORG)" userId="0c6c8637-05e0-440d-aae2-9e35f182025a" providerId="ADAL" clId="{3E2940FD-5B94-4722-9246-2D4502949011}" dt="2021-11-24T17:10:31.482" v="333" actId="478"/>
          <ac:spMkLst>
            <pc:docMk/>
            <pc:sldMk cId="1595493787" sldId="267"/>
            <ac:spMk id="2" creationId="{073A742B-9351-4C1C-BD4F-31EBBE66A981}"/>
          </ac:spMkLst>
        </pc:spChg>
        <pc:spChg chg="del">
          <ac:chgData name="Hiral Shah (hshah@CGDEV.ORG)" userId="0c6c8637-05e0-440d-aae2-9e35f182025a" providerId="ADAL" clId="{3E2940FD-5B94-4722-9246-2D4502949011}" dt="2021-11-24T17:10:33.125" v="334" actId="478"/>
          <ac:spMkLst>
            <pc:docMk/>
            <pc:sldMk cId="1595493787" sldId="267"/>
            <ac:spMk id="3" creationId="{B5AA5FFF-427E-45F3-A0F7-AFDEF765C966}"/>
          </ac:spMkLst>
        </pc:sp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4" creationId="{BFC5E629-05BC-484C-A0FF-1DC04AD6B8AF}"/>
          </ac:picMkLst>
        </pc:pic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5" creationId="{1516D6D3-94A0-4FE8-9861-3067E42DDE90}"/>
          </ac:picMkLst>
        </pc:pic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6" creationId="{A2E64DCB-2F5F-4C97-81DB-E7F1C2C234C6}"/>
          </ac:picMkLst>
        </pc:pic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7" creationId="{B10D6582-BE57-4388-8A8A-36346EBDE49A}"/>
          </ac:picMkLst>
        </pc:pic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8" creationId="{C0D16056-14FE-4692-A55D-FBA0D42441FB}"/>
          </ac:picMkLst>
        </pc:picChg>
        <pc:picChg chg="add del mod">
          <ac:chgData name="Hiral Shah (hshah@CGDEV.ORG)" userId="0c6c8637-05e0-440d-aae2-9e35f182025a" providerId="ADAL" clId="{3E2940FD-5B94-4722-9246-2D4502949011}" dt="2021-11-24T17:13:48.458" v="356" actId="21"/>
          <ac:picMkLst>
            <pc:docMk/>
            <pc:sldMk cId="1595493787" sldId="267"/>
            <ac:picMk id="9" creationId="{3EC11DA3-0406-49D7-8415-8A1B3FFF1D1D}"/>
          </ac:picMkLst>
        </pc:picChg>
      </pc:sldChg>
    </pc:docChg>
  </pc:docChgLst>
  <pc:docChgLst>
    <pc:chgData name="Hiral Shah (hshah@CGDEV.ORG)" userId="0c6c8637-05e0-440d-aae2-9e35f182025a" providerId="ADAL" clId="{4CA05F84-D3E4-498B-BC88-F18F65EB1015}"/>
    <pc:docChg chg="undo redo custSel modSld">
      <pc:chgData name="Hiral Shah (hshah@CGDEV.ORG)" userId="0c6c8637-05e0-440d-aae2-9e35f182025a" providerId="ADAL" clId="{4CA05F84-D3E4-498B-BC88-F18F65EB1015}" dt="2021-12-13T14:21:46.616" v="62" actId="1076"/>
      <pc:docMkLst>
        <pc:docMk/>
      </pc:docMkLst>
      <pc:sldChg chg="modSp mod">
        <pc:chgData name="Hiral Shah (hshah@CGDEV.ORG)" userId="0c6c8637-05e0-440d-aae2-9e35f182025a" providerId="ADAL" clId="{4CA05F84-D3E4-498B-BC88-F18F65EB1015}" dt="2021-12-13T11:53:23.333" v="3" actId="14826"/>
        <pc:sldMkLst>
          <pc:docMk/>
          <pc:sldMk cId="251989258" sldId="256"/>
        </pc:sldMkLst>
        <pc:picChg chg="mod">
          <ac:chgData name="Hiral Shah (hshah@CGDEV.ORG)" userId="0c6c8637-05e0-440d-aae2-9e35f182025a" providerId="ADAL" clId="{4CA05F84-D3E4-498B-BC88-F18F65EB1015}" dt="2021-12-13T11:53:23.333" v="3" actId="14826"/>
          <ac:picMkLst>
            <pc:docMk/>
            <pc:sldMk cId="251989258" sldId="256"/>
            <ac:picMk id="6" creationId="{F178F496-263F-45A5-A104-8DF22C81E7B2}"/>
          </ac:picMkLst>
        </pc:picChg>
        <pc:picChg chg="mod">
          <ac:chgData name="Hiral Shah (hshah@CGDEV.ORG)" userId="0c6c8637-05e0-440d-aae2-9e35f182025a" providerId="ADAL" clId="{4CA05F84-D3E4-498B-BC88-F18F65EB1015}" dt="2021-12-13T11:52:14.702" v="2" actId="14826"/>
          <ac:picMkLst>
            <pc:docMk/>
            <pc:sldMk cId="251989258" sldId="256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1:50:48.258" v="1" actId="14826"/>
          <ac:picMkLst>
            <pc:docMk/>
            <pc:sldMk cId="251989258" sldId="256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1:48:29.201" v="0" actId="14826"/>
          <ac:picMkLst>
            <pc:docMk/>
            <pc:sldMk cId="251989258" sldId="256"/>
            <ac:picMk id="9" creationId="{AA604951-8651-4E7B-A8A2-017930E49ED9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1:58:13.960" v="6" actId="14826"/>
        <pc:sldMkLst>
          <pc:docMk/>
          <pc:sldMk cId="2289933322" sldId="257"/>
        </pc:sldMkLst>
        <pc:picChg chg="mod">
          <ac:chgData name="Hiral Shah (hshah@CGDEV.ORG)" userId="0c6c8637-05e0-440d-aae2-9e35f182025a" providerId="ADAL" clId="{4CA05F84-D3E4-498B-BC88-F18F65EB1015}" dt="2021-12-13T11:54:57.531" v="4" actId="14826"/>
          <ac:picMkLst>
            <pc:docMk/>
            <pc:sldMk cId="2289933322" sldId="257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1:57:00.220" v="5" actId="14826"/>
          <ac:picMkLst>
            <pc:docMk/>
            <pc:sldMk cId="2289933322" sldId="257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1:58:13.960" v="6" actId="14826"/>
          <ac:picMkLst>
            <pc:docMk/>
            <pc:sldMk cId="2289933322" sldId="257"/>
            <ac:picMk id="9" creationId="{AA604951-8651-4E7B-A8A2-017930E49ED9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02:03.437" v="14" actId="14826"/>
        <pc:sldMkLst>
          <pc:docMk/>
          <pc:sldMk cId="951897194" sldId="259"/>
        </pc:sldMkLst>
        <pc:picChg chg="mod">
          <ac:chgData name="Hiral Shah (hshah@CGDEV.ORG)" userId="0c6c8637-05e0-440d-aae2-9e35f182025a" providerId="ADAL" clId="{4CA05F84-D3E4-498B-BC88-F18F65EB1015}" dt="2021-12-13T13:02:03.437" v="14" actId="14826"/>
          <ac:picMkLst>
            <pc:docMk/>
            <pc:sldMk cId="951897194" sldId="259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4CA05F84-D3E4-498B-BC88-F18F65EB1015}" dt="2021-12-13T12:58:50.437" v="9" actId="14826"/>
          <ac:picMkLst>
            <pc:docMk/>
            <pc:sldMk cId="951897194" sldId="259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2:58:35.173" v="8" actId="14826"/>
          <ac:picMkLst>
            <pc:docMk/>
            <pc:sldMk cId="951897194" sldId="259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2:58:18.373" v="7" actId="14826"/>
          <ac:picMkLst>
            <pc:docMk/>
            <pc:sldMk cId="951897194" sldId="259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4CA05F84-D3E4-498B-BC88-F18F65EB1015}" dt="2021-12-13T13:00:37.872" v="11" actId="14826"/>
          <ac:picMkLst>
            <pc:docMk/>
            <pc:sldMk cId="951897194" sldId="259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4CA05F84-D3E4-498B-BC88-F18F65EB1015}" dt="2021-12-13T13:00:22.332" v="10" actId="14826"/>
          <ac:picMkLst>
            <pc:docMk/>
            <pc:sldMk cId="951897194" sldId="259"/>
            <ac:picMk id="11" creationId="{B4E9203F-FE50-41EF-AE06-5563371B6805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11:22.456" v="22" actId="14826"/>
        <pc:sldMkLst>
          <pc:docMk/>
          <pc:sldMk cId="1060335201" sldId="260"/>
        </pc:sldMkLst>
        <pc:picChg chg="mod">
          <ac:chgData name="Hiral Shah (hshah@CGDEV.ORG)" userId="0c6c8637-05e0-440d-aae2-9e35f182025a" providerId="ADAL" clId="{4CA05F84-D3E4-498B-BC88-F18F65EB1015}" dt="2021-12-13T13:11:22.456" v="22" actId="14826"/>
          <ac:picMkLst>
            <pc:docMk/>
            <pc:sldMk cId="1060335201" sldId="260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4CA05F84-D3E4-498B-BC88-F18F65EB1015}" dt="2021-12-13T13:05:25.846" v="19" actId="14826"/>
          <ac:picMkLst>
            <pc:docMk/>
            <pc:sldMk cId="1060335201" sldId="260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3:05:06.539" v="16" actId="14826"/>
          <ac:picMkLst>
            <pc:docMk/>
            <pc:sldMk cId="1060335201" sldId="260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3:04:48.314" v="15" actId="14826"/>
          <ac:picMkLst>
            <pc:docMk/>
            <pc:sldMk cId="1060335201" sldId="260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4CA05F84-D3E4-498B-BC88-F18F65EB1015}" dt="2021-12-13T13:11:06.581" v="21" actId="14826"/>
          <ac:picMkLst>
            <pc:docMk/>
            <pc:sldMk cId="1060335201" sldId="260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4CA05F84-D3E4-498B-BC88-F18F65EB1015}" dt="2021-12-13T13:09:55.749" v="20" actId="14826"/>
          <ac:picMkLst>
            <pc:docMk/>
            <pc:sldMk cId="1060335201" sldId="260"/>
            <ac:picMk id="11" creationId="{B4E9203F-FE50-41EF-AE06-5563371B6805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19:16.232" v="28" actId="14826"/>
        <pc:sldMkLst>
          <pc:docMk/>
          <pc:sldMk cId="185930475" sldId="261"/>
        </pc:sldMkLst>
        <pc:picChg chg="mod">
          <ac:chgData name="Hiral Shah (hshah@CGDEV.ORG)" userId="0c6c8637-05e0-440d-aae2-9e35f182025a" providerId="ADAL" clId="{4CA05F84-D3E4-498B-BC88-F18F65EB1015}" dt="2021-12-13T13:19:16.232" v="28" actId="14826"/>
          <ac:picMkLst>
            <pc:docMk/>
            <pc:sldMk cId="185930475" sldId="261"/>
            <ac:picMk id="6" creationId="{A3EF41F9-5304-4433-898E-CE644ECFD434}"/>
          </ac:picMkLst>
        </pc:picChg>
        <pc:picChg chg="mod">
          <ac:chgData name="Hiral Shah (hshah@CGDEV.ORG)" userId="0c6c8637-05e0-440d-aae2-9e35f182025a" providerId="ADAL" clId="{4CA05F84-D3E4-498B-BC88-F18F65EB1015}" dt="2021-12-13T13:15:18.255" v="25" actId="14826"/>
          <ac:picMkLst>
            <pc:docMk/>
            <pc:sldMk cId="185930475" sldId="261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3:15:02.293" v="24" actId="14826"/>
          <ac:picMkLst>
            <pc:docMk/>
            <pc:sldMk cId="185930475" sldId="261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3:14:45.431" v="23" actId="14826"/>
          <ac:picMkLst>
            <pc:docMk/>
            <pc:sldMk cId="185930475" sldId="261"/>
            <ac:picMk id="9" creationId="{AA604951-8651-4E7B-A8A2-017930E49ED9}"/>
          </ac:picMkLst>
        </pc:picChg>
        <pc:picChg chg="mod">
          <ac:chgData name="Hiral Shah (hshah@CGDEV.ORG)" userId="0c6c8637-05e0-440d-aae2-9e35f182025a" providerId="ADAL" clId="{4CA05F84-D3E4-498B-BC88-F18F65EB1015}" dt="2021-12-13T13:19:01.478" v="27" actId="14826"/>
          <ac:picMkLst>
            <pc:docMk/>
            <pc:sldMk cId="185930475" sldId="261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4CA05F84-D3E4-498B-BC88-F18F65EB1015}" dt="2021-12-13T13:18:46.753" v="26" actId="14826"/>
          <ac:picMkLst>
            <pc:docMk/>
            <pc:sldMk cId="185930475" sldId="261"/>
            <ac:picMk id="11" creationId="{B4E9203F-FE50-41EF-AE06-5563371B6805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23:28.094" v="30" actId="14826"/>
        <pc:sldMkLst>
          <pc:docMk/>
          <pc:sldMk cId="2073559722" sldId="262"/>
        </pc:sldMkLst>
        <pc:picChg chg="mod">
          <ac:chgData name="Hiral Shah (hshah@CGDEV.ORG)" userId="0c6c8637-05e0-440d-aae2-9e35f182025a" providerId="ADAL" clId="{4CA05F84-D3E4-498B-BC88-F18F65EB1015}" dt="2021-12-13T13:23:28.094" v="30" actId="14826"/>
          <ac:picMkLst>
            <pc:docMk/>
            <pc:sldMk cId="2073559722" sldId="262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3:21:29.569" v="29" actId="14826"/>
          <ac:picMkLst>
            <pc:docMk/>
            <pc:sldMk cId="2073559722" sldId="262"/>
            <ac:picMk id="9" creationId="{AA604951-8651-4E7B-A8A2-017930E49ED9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27:16.578" v="34" actId="14826"/>
        <pc:sldMkLst>
          <pc:docMk/>
          <pc:sldMk cId="3526564587" sldId="263"/>
        </pc:sldMkLst>
        <pc:picChg chg="mod">
          <ac:chgData name="Hiral Shah (hshah@CGDEV.ORG)" userId="0c6c8637-05e0-440d-aae2-9e35f182025a" providerId="ADAL" clId="{4CA05F84-D3E4-498B-BC88-F18F65EB1015}" dt="2021-12-13T13:27:16.578" v="34" actId="14826"/>
          <ac:picMkLst>
            <pc:docMk/>
            <pc:sldMk cId="3526564587" sldId="263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3:27:13.812" v="33" actId="14826"/>
          <ac:picMkLst>
            <pc:docMk/>
            <pc:sldMk cId="3526564587" sldId="263"/>
            <ac:picMk id="9" creationId="{AA604951-8651-4E7B-A8A2-017930E49ED9}"/>
          </ac:picMkLst>
        </pc:picChg>
      </pc:sldChg>
      <pc:sldChg chg="modSp mod">
        <pc:chgData name="Hiral Shah (hshah@CGDEV.ORG)" userId="0c6c8637-05e0-440d-aae2-9e35f182025a" providerId="ADAL" clId="{4CA05F84-D3E4-498B-BC88-F18F65EB1015}" dt="2021-12-13T13:32:24.798" v="35" actId="14826"/>
        <pc:sldMkLst>
          <pc:docMk/>
          <pc:sldMk cId="3038712360" sldId="264"/>
        </pc:sldMkLst>
        <pc:picChg chg="mod">
          <ac:chgData name="Hiral Shah (hshah@CGDEV.ORG)" userId="0c6c8637-05e0-440d-aae2-9e35f182025a" providerId="ADAL" clId="{4CA05F84-D3E4-498B-BC88-F18F65EB1015}" dt="2021-12-13T13:32:24.798" v="35" actId="14826"/>
          <ac:picMkLst>
            <pc:docMk/>
            <pc:sldMk cId="3038712360" sldId="264"/>
            <ac:picMk id="5" creationId="{7503687F-8124-4BF7-80BB-CBCB0A85E20B}"/>
          </ac:picMkLst>
        </pc:picChg>
      </pc:sldChg>
      <pc:sldChg chg="delSp modSp mod">
        <pc:chgData name="Hiral Shah (hshah@CGDEV.ORG)" userId="0c6c8637-05e0-440d-aae2-9e35f182025a" providerId="ADAL" clId="{4CA05F84-D3E4-498B-BC88-F18F65EB1015}" dt="2021-12-13T13:45:32.343" v="44" actId="14826"/>
        <pc:sldMkLst>
          <pc:docMk/>
          <pc:sldMk cId="135738171" sldId="265"/>
        </pc:sldMkLst>
        <pc:picChg chg="del">
          <ac:chgData name="Hiral Shah (hshah@CGDEV.ORG)" userId="0c6c8637-05e0-440d-aae2-9e35f182025a" providerId="ADAL" clId="{4CA05F84-D3E4-498B-BC88-F18F65EB1015}" dt="2021-12-13T13:32:40.915" v="37" actId="478"/>
          <ac:picMkLst>
            <pc:docMk/>
            <pc:sldMk cId="135738171" sldId="265"/>
            <ac:picMk id="6" creationId="{A3EF41F9-5304-4433-898E-CE644ECFD434}"/>
          </ac:picMkLst>
        </pc:picChg>
        <pc:picChg chg="del">
          <ac:chgData name="Hiral Shah (hshah@CGDEV.ORG)" userId="0c6c8637-05e0-440d-aae2-9e35f182025a" providerId="ADAL" clId="{4CA05F84-D3E4-498B-BC88-F18F65EB1015}" dt="2021-12-13T13:32:37.696" v="36" actId="478"/>
          <ac:picMkLst>
            <pc:docMk/>
            <pc:sldMk cId="135738171" sldId="265"/>
            <ac:picMk id="7" creationId="{1C2449B4-8F35-4B66-8FE7-F04606D71FF6}"/>
          </ac:picMkLst>
        </pc:picChg>
        <pc:picChg chg="mod">
          <ac:chgData name="Hiral Shah (hshah@CGDEV.ORG)" userId="0c6c8637-05e0-440d-aae2-9e35f182025a" providerId="ADAL" clId="{4CA05F84-D3E4-498B-BC88-F18F65EB1015}" dt="2021-12-13T13:36:30.037" v="40" actId="14826"/>
          <ac:picMkLst>
            <pc:docMk/>
            <pc:sldMk cId="135738171" sldId="265"/>
            <ac:picMk id="8" creationId="{52DFDBFF-CE86-4FF5-ACA9-0BA6423F2B89}"/>
          </ac:picMkLst>
        </pc:picChg>
        <pc:picChg chg="mod">
          <ac:chgData name="Hiral Shah (hshah@CGDEV.ORG)" userId="0c6c8637-05e0-440d-aae2-9e35f182025a" providerId="ADAL" clId="{4CA05F84-D3E4-498B-BC88-F18F65EB1015}" dt="2021-12-13T13:35:33.908" v="39" actId="14826"/>
          <ac:picMkLst>
            <pc:docMk/>
            <pc:sldMk cId="135738171" sldId="265"/>
            <ac:picMk id="9" creationId="{AA604951-8651-4E7B-A8A2-017930E49ED9}"/>
          </ac:picMkLst>
        </pc:picChg>
        <pc:picChg chg="del">
          <ac:chgData name="Hiral Shah (hshah@CGDEV.ORG)" userId="0c6c8637-05e0-440d-aae2-9e35f182025a" providerId="ADAL" clId="{4CA05F84-D3E4-498B-BC88-F18F65EB1015}" dt="2021-12-13T13:38:08.281" v="41" actId="478"/>
          <ac:picMkLst>
            <pc:docMk/>
            <pc:sldMk cId="135738171" sldId="265"/>
            <ac:picMk id="10" creationId="{EA1AEB5D-54C8-45AB-ACDE-7DEC45F34E45}"/>
          </ac:picMkLst>
        </pc:picChg>
        <pc:picChg chg="mod">
          <ac:chgData name="Hiral Shah (hshah@CGDEV.ORG)" userId="0c6c8637-05e0-440d-aae2-9e35f182025a" providerId="ADAL" clId="{4CA05F84-D3E4-498B-BC88-F18F65EB1015}" dt="2021-12-13T13:44:45.215" v="43" actId="14826"/>
          <ac:picMkLst>
            <pc:docMk/>
            <pc:sldMk cId="135738171" sldId="265"/>
            <ac:picMk id="11" creationId="{B4E9203F-FE50-41EF-AE06-5563371B6805}"/>
          </ac:picMkLst>
        </pc:picChg>
        <pc:picChg chg="mod">
          <ac:chgData name="Hiral Shah (hshah@CGDEV.ORG)" userId="0c6c8637-05e0-440d-aae2-9e35f182025a" providerId="ADAL" clId="{4CA05F84-D3E4-498B-BC88-F18F65EB1015}" dt="2021-12-13T13:45:32.343" v="44" actId="14826"/>
          <ac:picMkLst>
            <pc:docMk/>
            <pc:sldMk cId="135738171" sldId="265"/>
            <ac:picMk id="13" creationId="{4C1D6486-C278-45D5-8F0E-937FFD1ECF87}"/>
          </ac:picMkLst>
        </pc:picChg>
      </pc:sldChg>
      <pc:sldChg chg="delSp modSp mod">
        <pc:chgData name="Hiral Shah (hshah@CGDEV.ORG)" userId="0c6c8637-05e0-440d-aae2-9e35f182025a" providerId="ADAL" clId="{4CA05F84-D3E4-498B-BC88-F18F65EB1015}" dt="2021-12-13T14:21:46.616" v="62" actId="1076"/>
        <pc:sldMkLst>
          <pc:docMk/>
          <pc:sldMk cId="1011861277" sldId="266"/>
        </pc:sldMkLst>
        <pc:picChg chg="mod">
          <ac:chgData name="Hiral Shah (hshah@CGDEV.ORG)" userId="0c6c8637-05e0-440d-aae2-9e35f182025a" providerId="ADAL" clId="{4CA05F84-D3E4-498B-BC88-F18F65EB1015}" dt="2021-12-13T13:49:02.051" v="45" actId="14826"/>
          <ac:picMkLst>
            <pc:docMk/>
            <pc:sldMk cId="1011861277" sldId="266"/>
            <ac:picMk id="4" creationId="{1B15349C-38AE-45B7-99C5-2B6C24121B82}"/>
          </ac:picMkLst>
        </pc:picChg>
        <pc:picChg chg="mod">
          <ac:chgData name="Hiral Shah (hshah@CGDEV.ORG)" userId="0c6c8637-05e0-440d-aae2-9e35f182025a" providerId="ADAL" clId="{4CA05F84-D3E4-498B-BC88-F18F65EB1015}" dt="2021-12-13T13:49:15.727" v="46" actId="14826"/>
          <ac:picMkLst>
            <pc:docMk/>
            <pc:sldMk cId="1011861277" sldId="266"/>
            <ac:picMk id="5" creationId="{9CAC242E-9F0F-4343-80B4-7ACC92C7396B}"/>
          </ac:picMkLst>
        </pc:picChg>
        <pc:picChg chg="mod">
          <ac:chgData name="Hiral Shah (hshah@CGDEV.ORG)" userId="0c6c8637-05e0-440d-aae2-9e35f182025a" providerId="ADAL" clId="{4CA05F84-D3E4-498B-BC88-F18F65EB1015}" dt="2021-12-13T14:17:54.525" v="49" actId="14826"/>
          <ac:picMkLst>
            <pc:docMk/>
            <pc:sldMk cId="1011861277" sldId="266"/>
            <ac:picMk id="6" creationId="{E80B5690-A08F-4FDB-A27B-02583888F188}"/>
          </ac:picMkLst>
        </pc:picChg>
        <pc:picChg chg="mod">
          <ac:chgData name="Hiral Shah (hshah@CGDEV.ORG)" userId="0c6c8637-05e0-440d-aae2-9e35f182025a" providerId="ADAL" clId="{4CA05F84-D3E4-498B-BC88-F18F65EB1015}" dt="2021-12-13T14:19:18.884" v="54" actId="14826"/>
          <ac:picMkLst>
            <pc:docMk/>
            <pc:sldMk cId="1011861277" sldId="266"/>
            <ac:picMk id="7" creationId="{F780CC5F-3C7B-4CAA-A284-3F2F089574B6}"/>
          </ac:picMkLst>
        </pc:picChg>
        <pc:picChg chg="mod">
          <ac:chgData name="Hiral Shah (hshah@CGDEV.ORG)" userId="0c6c8637-05e0-440d-aae2-9e35f182025a" providerId="ADAL" clId="{4CA05F84-D3E4-498B-BC88-F18F65EB1015}" dt="2021-12-13T14:18:31.189" v="51" actId="14826"/>
          <ac:picMkLst>
            <pc:docMk/>
            <pc:sldMk cId="1011861277" sldId="266"/>
            <ac:picMk id="8" creationId="{CE685E63-5DE9-49EF-9144-2D87FD5B142B}"/>
          </ac:picMkLst>
        </pc:picChg>
        <pc:picChg chg="mod">
          <ac:chgData name="Hiral Shah (hshah@CGDEV.ORG)" userId="0c6c8637-05e0-440d-aae2-9e35f182025a" providerId="ADAL" clId="{4CA05F84-D3E4-498B-BC88-F18F65EB1015}" dt="2021-12-13T14:19:44.467" v="55" actId="14826"/>
          <ac:picMkLst>
            <pc:docMk/>
            <pc:sldMk cId="1011861277" sldId="266"/>
            <ac:picMk id="11" creationId="{FEA6E657-06CF-4E13-B1A0-D9E0F40CDAEE}"/>
          </ac:picMkLst>
        </pc:picChg>
        <pc:picChg chg="mod">
          <ac:chgData name="Hiral Shah (hshah@CGDEV.ORG)" userId="0c6c8637-05e0-440d-aae2-9e35f182025a" providerId="ADAL" clId="{4CA05F84-D3E4-498B-BC88-F18F65EB1015}" dt="2021-12-13T14:21:46.616" v="62" actId="1076"/>
          <ac:picMkLst>
            <pc:docMk/>
            <pc:sldMk cId="1011861277" sldId="266"/>
            <ac:picMk id="14" creationId="{F864004D-38E2-4DE8-BD69-6FB7DB7902CF}"/>
          </ac:picMkLst>
        </pc:picChg>
        <pc:picChg chg="del">
          <ac:chgData name="Hiral Shah (hshah@CGDEV.ORG)" userId="0c6c8637-05e0-440d-aae2-9e35f182025a" providerId="ADAL" clId="{4CA05F84-D3E4-498B-BC88-F18F65EB1015}" dt="2021-12-13T14:21:41.054" v="61" actId="478"/>
          <ac:picMkLst>
            <pc:docMk/>
            <pc:sldMk cId="1011861277" sldId="266"/>
            <ac:picMk id="15" creationId="{7129481C-883B-4D61-AE12-24F71F876B59}"/>
          </ac:picMkLst>
        </pc:picChg>
        <pc:picChg chg="mod">
          <ac:chgData name="Hiral Shah (hshah@CGDEV.ORG)" userId="0c6c8637-05e0-440d-aae2-9e35f182025a" providerId="ADAL" clId="{4CA05F84-D3E4-498B-BC88-F18F65EB1015}" dt="2021-12-13T14:21:08.800" v="59" actId="14826"/>
          <ac:picMkLst>
            <pc:docMk/>
            <pc:sldMk cId="1011861277" sldId="266"/>
            <ac:picMk id="16" creationId="{FDA543B8-3A9E-44D4-B208-29801E2CEDA9}"/>
          </ac:picMkLst>
        </pc:picChg>
        <pc:picChg chg="mod">
          <ac:chgData name="Hiral Shah (hshah@CGDEV.ORG)" userId="0c6c8637-05e0-440d-aae2-9e35f182025a" providerId="ADAL" clId="{4CA05F84-D3E4-498B-BC88-F18F65EB1015}" dt="2021-12-13T14:20:55.262" v="58" actId="14826"/>
          <ac:picMkLst>
            <pc:docMk/>
            <pc:sldMk cId="1011861277" sldId="266"/>
            <ac:picMk id="17" creationId="{E198C3CB-4B82-4AB8-9C98-78FD83272235}"/>
          </ac:picMkLst>
        </pc:picChg>
        <pc:picChg chg="mod">
          <ac:chgData name="Hiral Shah (hshah@CGDEV.ORG)" userId="0c6c8637-05e0-440d-aae2-9e35f182025a" providerId="ADAL" clId="{4CA05F84-D3E4-498B-BC88-F18F65EB1015}" dt="2021-12-13T14:20:35.638" v="57" actId="14826"/>
          <ac:picMkLst>
            <pc:docMk/>
            <pc:sldMk cId="1011861277" sldId="266"/>
            <ac:picMk id="18" creationId="{6107BF86-FBD5-4CEA-856E-0573D1DD1FB3}"/>
          </ac:picMkLst>
        </pc:picChg>
        <pc:picChg chg="mod">
          <ac:chgData name="Hiral Shah (hshah@CGDEV.ORG)" userId="0c6c8637-05e0-440d-aae2-9e35f182025a" providerId="ADAL" clId="{4CA05F84-D3E4-498B-BC88-F18F65EB1015}" dt="2021-12-13T14:18:09.649" v="50" actId="14826"/>
          <ac:picMkLst>
            <pc:docMk/>
            <pc:sldMk cId="1011861277" sldId="266"/>
            <ac:picMk id="23" creationId="{F39A2506-EF1A-4508-A535-D1933F0B6D94}"/>
          </ac:picMkLst>
        </pc:picChg>
        <pc:picChg chg="mod">
          <ac:chgData name="Hiral Shah (hshah@CGDEV.ORG)" userId="0c6c8637-05e0-440d-aae2-9e35f182025a" providerId="ADAL" clId="{4CA05F84-D3E4-498B-BC88-F18F65EB1015}" dt="2021-12-13T14:20:23.319" v="56" actId="14826"/>
          <ac:picMkLst>
            <pc:docMk/>
            <pc:sldMk cId="1011861277" sldId="266"/>
            <ac:picMk id="24" creationId="{0A64A7AB-6E90-4FDE-BA05-AC6CF2108A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1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2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3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866E-8719-4323-8CC8-D6458EAEBA40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0755-7736-4038-B102-53E45BB97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12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8.jpeg"/><Relationship Id="rId5" Type="http://schemas.openxmlformats.org/officeDocument/2006/relationships/image" Target="../media/image7.jpeg"/><Relationship Id="rId10" Type="http://schemas.openxmlformats.org/officeDocument/2006/relationships/image" Target="../media/image27.jpeg"/><Relationship Id="rId4" Type="http://schemas.openxmlformats.org/officeDocument/2006/relationships/image" Target="../media/image5.jpe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15.jpeg"/><Relationship Id="rId1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12" Type="http://schemas.openxmlformats.org/officeDocument/2006/relationships/image" Target="../media/image13.jpeg"/><Relationship Id="rId17" Type="http://schemas.openxmlformats.org/officeDocument/2006/relationships/image" Target="../media/image21.jpeg"/><Relationship Id="rId2" Type="http://schemas.openxmlformats.org/officeDocument/2006/relationships/image" Target="../media/image16.jpeg"/><Relationship Id="rId16" Type="http://schemas.openxmlformats.org/officeDocument/2006/relationships/image" Target="../media/image20.jpe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4.jpeg"/><Relationship Id="rId5" Type="http://schemas.openxmlformats.org/officeDocument/2006/relationships/image" Target="../media/image6.jpeg"/><Relationship Id="rId15" Type="http://schemas.openxmlformats.org/officeDocument/2006/relationships/image" Target="../media/image17.jpeg"/><Relationship Id="rId10" Type="http://schemas.openxmlformats.org/officeDocument/2006/relationships/image" Target="../media/image22.jpeg"/><Relationship Id="rId19" Type="http://schemas.openxmlformats.org/officeDocument/2006/relationships/image" Target="../media/image12.jpeg"/><Relationship Id="rId4" Type="http://schemas.openxmlformats.org/officeDocument/2006/relationships/image" Target="../media/image2.jpeg"/><Relationship Id="rId9" Type="http://schemas.openxmlformats.org/officeDocument/2006/relationships/image" Target="../media/image11.jpeg"/><Relationship Id="rId1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198190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Age Proportions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85F98-4DD3-4805-A396-8541A39C8DBF}"/>
              </a:ext>
            </a:extLst>
          </p:cNvPr>
          <p:cNvGrpSpPr/>
          <p:nvPr/>
        </p:nvGrpSpPr>
        <p:grpSpPr>
          <a:xfrm>
            <a:off x="1670457" y="3356814"/>
            <a:ext cx="3286016" cy="3315354"/>
            <a:chOff x="2969701" y="591336"/>
            <a:chExt cx="5841807" cy="58939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8F496-263F-45A5-A104-8DF22C81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83250" y="3557041"/>
              <a:ext cx="2928258" cy="29282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2449B4-8F35-4B66-8FE7-F04606D7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69701" y="3557041"/>
              <a:ext cx="2928258" cy="29282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83250" y="591336"/>
              <a:ext cx="2928258" cy="29282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69701" y="591336"/>
              <a:ext cx="2928258" cy="2928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8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A0729-4257-682B-7782-C7DEE50A7600}"/>
              </a:ext>
            </a:extLst>
          </p:cNvPr>
          <p:cNvGrpSpPr/>
          <p:nvPr/>
        </p:nvGrpSpPr>
        <p:grpSpPr>
          <a:xfrm>
            <a:off x="274997" y="264893"/>
            <a:ext cx="5179532" cy="6932267"/>
            <a:chOff x="274997" y="264893"/>
            <a:chExt cx="5179532" cy="69322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E506C2-E146-4F82-8778-7E9A99BC1BDA}"/>
                </a:ext>
              </a:extLst>
            </p:cNvPr>
            <p:cNvGrpSpPr/>
            <p:nvPr/>
          </p:nvGrpSpPr>
          <p:grpSpPr>
            <a:xfrm>
              <a:off x="274997" y="264893"/>
              <a:ext cx="5179532" cy="6932267"/>
              <a:chOff x="274997" y="264893"/>
              <a:chExt cx="5179532" cy="69322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982C320-3F1E-4275-A1E0-639472EE1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41192" y="264894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5DD00F2-4DAB-44F1-8232-33275068E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5000" y="264894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68908D1-E189-4B68-B4FE-ECAADF852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999" y="202660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747D3EC-F89F-4031-9BA9-60B00D7D6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07384" y="264893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8A0C805-F9D2-4DAB-A487-534E73267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07384" y="202660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1165D39-24CB-4729-92A4-712F4D1B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41192" y="202660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32600FA-19C5-4DC1-9D7D-EE1BC0F06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41192" y="3788308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4663F48-0406-4F5E-821E-B9E33844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998" y="3788308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33FEAB6-B554-4763-AA59-814D9AD3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997" y="5550015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9612285-0CB5-43A0-9743-A6F1ACD92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41191" y="5550015"/>
                <a:ext cx="1647145" cy="164714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8FBEC4-88E0-6B2C-BA61-EF39903A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83662" y="4081890"/>
              <a:ext cx="1094588" cy="87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86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516B4EA-DA10-4DD3-ADB0-890F3034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941" y="5146556"/>
            <a:ext cx="1647145" cy="16471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A9E208-E1C7-8537-6C84-CF34DAEBB847}"/>
              </a:ext>
            </a:extLst>
          </p:cNvPr>
          <p:cNvGrpSpPr/>
          <p:nvPr/>
        </p:nvGrpSpPr>
        <p:grpSpPr>
          <a:xfrm>
            <a:off x="38811" y="-1"/>
            <a:ext cx="6876275" cy="8509221"/>
            <a:chOff x="38811" y="-1"/>
            <a:chExt cx="6876275" cy="85092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0FA576-E68A-413C-B2F9-A9B26A1F6B13}"/>
                </a:ext>
              </a:extLst>
            </p:cNvPr>
            <p:cNvGrpSpPr/>
            <p:nvPr/>
          </p:nvGrpSpPr>
          <p:grpSpPr>
            <a:xfrm>
              <a:off x="38811" y="-1"/>
              <a:ext cx="6876275" cy="8509221"/>
              <a:chOff x="38811" y="-1"/>
              <a:chExt cx="6876275" cy="850922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3AE6AD7-8E1A-4838-BF8F-91C08BD54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81855" y="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83EE67-727C-4F6D-B787-AC27CD564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812" y="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4C2F058-E043-48F0-8F15-2E67AC417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24898" y="0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6DF82DF-1EBD-4A16-ACA8-2FB30320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81855" y="1715520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702E48A-B9FD-409B-ADA8-49723A58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812" y="1715520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BDC49E2-2F42-4D14-9FB2-9FA00E0F3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812" y="3431039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24857B2-FD87-4832-90B4-1460CC2EB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24898" y="1715520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0B6C042-A2ED-4564-A8BA-73CB1ECF7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81855" y="3431039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09A461D-5916-496D-B242-EEDA98F9E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81854" y="5146558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C9A884A-DE79-4176-802D-3AF6BCA1F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24898" y="3431039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50664DD-1313-4896-B2A9-4612B94A0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812" y="5146557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8D12FF-9261-4F3B-B966-AECCF5965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811" y="6862075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034B2-9C4A-48A7-8C64-E0174039C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24898" y="5146558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9992CE3-7A75-448F-96D4-970C9E699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524898" y="6862075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E5C944-2429-467F-91D8-3343950BE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81854" y="6862075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63F16E6-C91D-413C-8B52-C9843D40A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67941" y="1715520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29A0F91-D31A-4A4D-B1C9-14FEC1C1B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67941" y="-1"/>
                <a:ext cx="1647145" cy="164714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824FB66-931F-4B17-B243-E2DAE28C1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269994" y="3433092"/>
                <a:ext cx="1643037" cy="1643037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1FEC51-3510-2537-A646-ED415112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604085" y="7254565"/>
              <a:ext cx="1094588" cy="87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5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198190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Effectiveness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FD4D9-EC99-4884-A371-2BD44982C726}"/>
              </a:ext>
            </a:extLst>
          </p:cNvPr>
          <p:cNvGrpSpPr/>
          <p:nvPr/>
        </p:nvGrpSpPr>
        <p:grpSpPr>
          <a:xfrm>
            <a:off x="1193857" y="4017447"/>
            <a:ext cx="4924888" cy="1647145"/>
            <a:chOff x="2122413" y="1765795"/>
            <a:chExt cx="8755356" cy="29282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2449B4-8F35-4B66-8FE7-F04606D7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49511" y="1765795"/>
              <a:ext cx="2928258" cy="29282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5961" y="1765795"/>
              <a:ext cx="2928258" cy="29282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22413" y="1765795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93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66064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Comparator Costs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294341-E33C-4165-BE16-BE78DB99E1F2}"/>
              </a:ext>
            </a:extLst>
          </p:cNvPr>
          <p:cNvGrpSpPr/>
          <p:nvPr/>
        </p:nvGrpSpPr>
        <p:grpSpPr>
          <a:xfrm>
            <a:off x="1166708" y="3196375"/>
            <a:ext cx="3294290" cy="3362664"/>
            <a:chOff x="2074148" y="306111"/>
            <a:chExt cx="5856516" cy="59780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02406" y="306111"/>
              <a:ext cx="2928258" cy="29282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88857" y="306111"/>
              <a:ext cx="2928258" cy="29282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1AEB5D-54C8-45AB-ACDE-7DEC45F3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7697" y="3355922"/>
              <a:ext cx="2928258" cy="292825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E9203F-FE50-41EF-AE06-5563371B6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4148" y="3355922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89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66064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EECC Costs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F3DF79-B715-4927-8758-A8B7533C72D2}"/>
              </a:ext>
            </a:extLst>
          </p:cNvPr>
          <p:cNvGrpSpPr/>
          <p:nvPr/>
        </p:nvGrpSpPr>
        <p:grpSpPr>
          <a:xfrm>
            <a:off x="1166708" y="3196375"/>
            <a:ext cx="3294290" cy="3362664"/>
            <a:chOff x="2074148" y="306111"/>
            <a:chExt cx="5856516" cy="59780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02406" y="306111"/>
              <a:ext cx="2928258" cy="29282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88857" y="306111"/>
              <a:ext cx="2928258" cy="29282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1AEB5D-54C8-45AB-ACDE-7DEC45F3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7697" y="3355922"/>
              <a:ext cx="2928258" cy="292825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E9203F-FE50-41EF-AE06-5563371B6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4148" y="3355922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3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66064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EECC &amp; AOS Costs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FDBFF-CE86-4FF5-ACA9-0BA6423F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853" y="3196375"/>
            <a:ext cx="1647145" cy="1647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04951-8651-4E7B-A8A2-017930E4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982" y="3196375"/>
            <a:ext cx="1647145" cy="164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AEB5D-54C8-45AB-ACDE-7DEC45F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5580" y="4911894"/>
            <a:ext cx="1647145" cy="164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E9203F-FE50-41EF-AE06-5563371B6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708" y="4911894"/>
            <a:ext cx="1647145" cy="16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198190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Triage Probabilities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FD4D9-EC99-4884-A371-2BD44982C726}"/>
              </a:ext>
            </a:extLst>
          </p:cNvPr>
          <p:cNvGrpSpPr/>
          <p:nvPr/>
        </p:nvGrpSpPr>
        <p:grpSpPr>
          <a:xfrm>
            <a:off x="1193858" y="4017447"/>
            <a:ext cx="3286016" cy="1647145"/>
            <a:chOff x="2122413" y="1765795"/>
            <a:chExt cx="5841807" cy="29282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5962" y="1765795"/>
              <a:ext cx="2928258" cy="29282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22413" y="1765795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55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198190" y="3128002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DALY Weights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FD4D9-EC99-4884-A371-2BD44982C726}"/>
              </a:ext>
            </a:extLst>
          </p:cNvPr>
          <p:cNvGrpSpPr/>
          <p:nvPr/>
        </p:nvGrpSpPr>
        <p:grpSpPr>
          <a:xfrm>
            <a:off x="1193858" y="4017447"/>
            <a:ext cx="3286016" cy="1647145"/>
            <a:chOff x="2122413" y="1765795"/>
            <a:chExt cx="5841807" cy="29282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DFDBFF-CE86-4FF5-ACA9-0BA6423F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5962" y="1765795"/>
              <a:ext cx="2928258" cy="29282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04951-8651-4E7B-A8A2-017930E4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22413" y="1765795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56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160439" y="3156315"/>
            <a:ext cx="16374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Time Horizon</a:t>
            </a:r>
          </a:p>
          <a:p>
            <a:endParaRPr lang="en-GB" sz="1013" dirty="0"/>
          </a:p>
          <a:p>
            <a:r>
              <a:rPr lang="en-GB" sz="1013" dirty="0"/>
              <a:t>Width = 700</a:t>
            </a:r>
          </a:p>
          <a:p>
            <a:r>
              <a:rPr lang="en-GB" sz="1013" dirty="0"/>
              <a:t>Height = 700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687F-8124-4BF7-80BB-CBCB0A85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9289" y="3916427"/>
            <a:ext cx="2440538" cy="24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4E03F-6DF1-4A09-A708-D236A7A3E94A}"/>
              </a:ext>
            </a:extLst>
          </p:cNvPr>
          <p:cNvSpPr txBox="1"/>
          <p:nvPr/>
        </p:nvSpPr>
        <p:spPr>
          <a:xfrm>
            <a:off x="0" y="3065019"/>
            <a:ext cx="113366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Transition Probabilities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88BE5-6B4E-415A-83E6-8E70888DE4B7}"/>
              </a:ext>
            </a:extLst>
          </p:cNvPr>
          <p:cNvGrpSpPr/>
          <p:nvPr/>
        </p:nvGrpSpPr>
        <p:grpSpPr>
          <a:xfrm>
            <a:off x="232481" y="3395817"/>
            <a:ext cx="3294290" cy="3362664"/>
            <a:chOff x="413299" y="660674"/>
            <a:chExt cx="5856516" cy="59780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F3DF79-B715-4927-8758-A8B7533C72D2}"/>
                </a:ext>
              </a:extLst>
            </p:cNvPr>
            <p:cNvGrpSpPr/>
            <p:nvPr/>
          </p:nvGrpSpPr>
          <p:grpSpPr>
            <a:xfrm>
              <a:off x="413299" y="660674"/>
              <a:ext cx="5856516" cy="5978069"/>
              <a:chOff x="2074148" y="306111"/>
              <a:chExt cx="5856516" cy="597806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2DFDBFF-CE86-4FF5-ACA9-0BA6423F2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002406" y="306111"/>
                <a:ext cx="2928258" cy="292825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604951-8651-4E7B-A8A2-017930E49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88857" y="306111"/>
                <a:ext cx="2928258" cy="292825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4E9203F-FE50-41EF-AE06-5563371B6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74148" y="3355922"/>
                <a:ext cx="2928258" cy="2928258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1D6486-C278-45D5-8F0E-937FFD1E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1557" y="3710484"/>
              <a:ext cx="2928258" cy="2928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3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5035039CC7F41A97634003EC5DAAE" ma:contentTypeVersion="13" ma:contentTypeDescription="Create a new document." ma:contentTypeScope="" ma:versionID="b8be912ef832f168f3a34a56c2e52ce5">
  <xsd:schema xmlns:xsd="http://www.w3.org/2001/XMLSchema" xmlns:xs="http://www.w3.org/2001/XMLSchema" xmlns:p="http://schemas.microsoft.com/office/2006/metadata/properties" xmlns:ns2="18017f84-dcba-48c8-a2bb-2e0d46d2059a" xmlns:ns3="d27fe56c-b41f-4c2f-a4d9-fcd3ee1fb431" targetNamespace="http://schemas.microsoft.com/office/2006/metadata/properties" ma:root="true" ma:fieldsID="ce572ec3a876514cc869602aa726046a" ns2:_="" ns3:_="">
    <xsd:import namespace="18017f84-dcba-48c8-a2bb-2e0d46d2059a"/>
    <xsd:import namespace="d27fe56c-b41f-4c2f-a4d9-fcd3ee1fb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17f84-dcba-48c8-a2bb-2e0d46d20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e56c-b41f-4c2f-a4d9-fcd3ee1fb43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E1B32B-8260-4D6C-9C8F-DDB4731ADD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B0E574-760A-4914-AAD4-59F7BE3BAD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74DA58-B0DE-4042-9C55-0D6B227F3BB2}">
  <ds:schemaRefs>
    <ds:schemaRef ds:uri="18017f84-dcba-48c8-a2bb-2e0d46d2059a"/>
    <ds:schemaRef ds:uri="d27fe56c-b41f-4c2f-a4d9-fcd3ee1fb4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67</Words>
  <Application>Microsoft Office PowerPoint</Application>
  <PresentationFormat>A4 Paper (210x297 mm)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Hiral Shah (hshah@CGDEV.ORG)</dc:creator>
  <cp:lastModifiedBy>Minaxi Shah</cp:lastModifiedBy>
  <cp:revision>15</cp:revision>
  <dcterms:created xsi:type="dcterms:W3CDTF">2021-11-24T15:27:50Z</dcterms:created>
  <dcterms:modified xsi:type="dcterms:W3CDTF">2022-05-28T15:46:28Z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0x0101001565035039CC7F41A97634003EC5DAAE</vt:lpwstr>
  </property>
</Properties>
</file>