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c29c0bbe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c29c0bbe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c29c0bbe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c29c0bbe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c29c0bbe9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c29c0bbe9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c29c0bbe9_1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c29c0bbe9_1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87" name="Google Shape;87;p13"/>
          <p:cNvSpPr txBox="1"/>
          <p:nvPr>
            <p:ph type="ctrTitle"/>
          </p:nvPr>
        </p:nvSpPr>
        <p:spPr>
          <a:xfrm>
            <a:off x="648050" y="1196850"/>
            <a:ext cx="74019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Gym Equipment Availability Reactivity Sensor (GEARS)</a:t>
            </a:r>
            <a:endParaRPr/>
          </a:p>
        </p:txBody>
      </p:sp>
      <p:sp>
        <p:nvSpPr>
          <p:cNvPr id="88" name="Google Shape;88;p13"/>
          <p:cNvSpPr txBox="1"/>
          <p:nvPr>
            <p:ph idx="1" type="subTitle"/>
          </p:nvPr>
        </p:nvSpPr>
        <p:spPr>
          <a:xfrm>
            <a:off x="648052" y="3715100"/>
            <a:ext cx="7688100" cy="541200"/>
          </a:xfrm>
          <a:prstGeom prst="rect">
            <a:avLst/>
          </a:prstGeom>
          <a:effectLst>
            <a:outerShdw rotWithShape="0" algn="bl" dist="9525">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CC0000"/>
                </a:solidFill>
              </a:rPr>
              <a:t>Team Big Boys: Devyn Strbo, Nathan Rogers, Parker Manson, Josh Miles</a:t>
            </a:r>
            <a:endParaRPr>
              <a:solidFill>
                <a:srgbClr val="CC0000"/>
              </a:solidFill>
            </a:endParaRPr>
          </a:p>
        </p:txBody>
      </p:sp>
      <p:sp>
        <p:nvSpPr>
          <p:cNvPr id="89" name="Google Shape;89;p13"/>
          <p:cNvSpPr txBox="1"/>
          <p:nvPr/>
        </p:nvSpPr>
        <p:spPr>
          <a:xfrm>
            <a:off x="608100" y="1182600"/>
            <a:ext cx="8136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rgbClr val="CC0000"/>
                </a:solidFill>
                <a:latin typeface="Raleway"/>
                <a:ea typeface="Raleway"/>
                <a:cs typeface="Raleway"/>
                <a:sym typeface="Raleway"/>
              </a:rPr>
              <a:t>Gym Equipment Availability Reactivity Sensor (GEARS)</a:t>
            </a:r>
            <a:endParaRPr b="1" sz="4200">
              <a:solidFill>
                <a:srgbClr val="CC0000"/>
              </a:solidFill>
              <a:latin typeface="Raleway"/>
              <a:ea typeface="Raleway"/>
              <a:cs typeface="Raleway"/>
              <a:sym typeface="Raleway"/>
            </a:endParaRPr>
          </a:p>
          <a:p>
            <a:pPr indent="0" lvl="0" marL="0" rtl="0" algn="l">
              <a:spcBef>
                <a:spcPts val="0"/>
              </a:spcBef>
              <a:spcAft>
                <a:spcPts val="0"/>
              </a:spcAft>
              <a:buNone/>
            </a:pPr>
            <a:r>
              <a:t/>
            </a:r>
            <a:endParaRPr>
              <a:solidFill>
                <a:srgbClr val="CC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179300" y="602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Vision</a:t>
            </a:r>
            <a:endParaRPr/>
          </a:p>
        </p:txBody>
      </p:sp>
      <p:sp>
        <p:nvSpPr>
          <p:cNvPr id="95" name="Google Shape;95;p14"/>
          <p:cNvSpPr txBox="1"/>
          <p:nvPr>
            <p:ph idx="1" type="body"/>
          </p:nvPr>
        </p:nvSpPr>
        <p:spPr>
          <a:xfrm>
            <a:off x="179300" y="1354075"/>
            <a:ext cx="3026400" cy="33294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The purpose of this project is to reduce </a:t>
            </a:r>
            <a:r>
              <a:rPr lang="en"/>
              <a:t>queue</a:t>
            </a:r>
            <a:r>
              <a:rPr lang="en"/>
              <a:t> times at gyms by providing </a:t>
            </a:r>
            <a:r>
              <a:rPr lang="en"/>
              <a:t>information</a:t>
            </a:r>
            <a:r>
              <a:rPr lang="en"/>
              <a:t> about </a:t>
            </a:r>
            <a:r>
              <a:rPr lang="en"/>
              <a:t>available</a:t>
            </a:r>
            <a:r>
              <a:rPr lang="en"/>
              <a:t> equipment.</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This product is mainly marketed towards larger commercial gym owners.</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This product will have </a:t>
            </a:r>
            <a:r>
              <a:rPr lang="en"/>
              <a:t>features</a:t>
            </a:r>
            <a:r>
              <a:rPr lang="en"/>
              <a:t> such as, real time updates and wireless </a:t>
            </a:r>
            <a:r>
              <a:rPr lang="en"/>
              <a:t>functionality</a:t>
            </a:r>
            <a:r>
              <a:rPr lang="en"/>
              <a:t>.</a:t>
            </a:r>
            <a:endParaRPr/>
          </a:p>
          <a:p>
            <a:pPr indent="0" lvl="0" marL="0" rtl="0" algn="l">
              <a:spcBef>
                <a:spcPts val="1200"/>
              </a:spcBef>
              <a:spcAft>
                <a:spcPts val="1200"/>
              </a:spcAft>
              <a:buNone/>
            </a:pPr>
            <a:r>
              <a:t/>
            </a:r>
            <a:endParaRPr/>
          </a:p>
        </p:txBody>
      </p:sp>
      <p:pic>
        <p:nvPicPr>
          <p:cNvPr id="96" name="Google Shape;96;p14"/>
          <p:cNvPicPr preferRelativeResize="0"/>
          <p:nvPr/>
        </p:nvPicPr>
        <p:blipFill>
          <a:blip r:embed="rId3">
            <a:alphaModFix/>
          </a:blip>
          <a:stretch>
            <a:fillRect/>
          </a:stretch>
        </p:blipFill>
        <p:spPr>
          <a:xfrm>
            <a:off x="3378300" y="1354075"/>
            <a:ext cx="5635200" cy="33294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Architecture</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G.E.A.R.S will be constructed with a pressure sensor imbedded into gym padding. This pressure sensor will send pressure data to a </a:t>
            </a:r>
            <a:r>
              <a:rPr lang="en" sz="1200">
                <a:solidFill>
                  <a:srgbClr val="24292F"/>
                </a:solidFill>
                <a:highlight>
                  <a:srgbClr val="FFFFFF"/>
                </a:highlight>
                <a:latin typeface="Arial"/>
                <a:ea typeface="Arial"/>
                <a:cs typeface="Arial"/>
                <a:sym typeface="Arial"/>
              </a:rPr>
              <a:t>microcontroller</a:t>
            </a:r>
            <a:r>
              <a:rPr lang="en" sz="1200">
                <a:solidFill>
                  <a:srgbClr val="24292F"/>
                </a:solidFill>
                <a:highlight>
                  <a:srgbClr val="FFFFFF"/>
                </a:highlight>
                <a:latin typeface="Arial"/>
                <a:ea typeface="Arial"/>
                <a:cs typeface="Arial"/>
                <a:sym typeface="Arial"/>
              </a:rPr>
              <a:t> which will analyze the pressure data to see how long the gym equipment has been unused for. </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From there the </a:t>
            </a:r>
            <a:r>
              <a:rPr lang="en" sz="1200">
                <a:solidFill>
                  <a:srgbClr val="24292F"/>
                </a:solidFill>
                <a:highlight>
                  <a:srgbClr val="FFFFFF"/>
                </a:highlight>
                <a:latin typeface="Arial"/>
                <a:ea typeface="Arial"/>
                <a:cs typeface="Arial"/>
                <a:sym typeface="Arial"/>
              </a:rPr>
              <a:t>microcontroller</a:t>
            </a:r>
            <a:r>
              <a:rPr lang="en" sz="1200">
                <a:solidFill>
                  <a:srgbClr val="24292F"/>
                </a:solidFill>
                <a:highlight>
                  <a:srgbClr val="FFFFFF"/>
                </a:highlight>
                <a:latin typeface="Arial"/>
                <a:ea typeface="Arial"/>
                <a:cs typeface="Arial"/>
                <a:sym typeface="Arial"/>
              </a:rPr>
              <a:t> will send its gym equipment status data to a BLE transceiver. </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The BLE transceiver will relay the gym equipment status data to another BLE transceiver connected to a PC. </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Finally, the PC will take in the status data and update an application inside the PC.</a:t>
            </a:r>
            <a:endParaRPr/>
          </a:p>
        </p:txBody>
      </p:sp>
      <p:pic>
        <p:nvPicPr>
          <p:cNvPr id="103" name="Google Shape;103;p15"/>
          <p:cNvPicPr preferRelativeResize="0"/>
          <p:nvPr/>
        </p:nvPicPr>
        <p:blipFill>
          <a:blip r:embed="rId3">
            <a:alphaModFix/>
          </a:blip>
          <a:stretch>
            <a:fillRect/>
          </a:stretch>
        </p:blipFill>
        <p:spPr>
          <a:xfrm>
            <a:off x="681825" y="3638550"/>
            <a:ext cx="7658100" cy="150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Risks</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4292F"/>
              </a:buClr>
              <a:buSzPts val="1600"/>
              <a:buFont typeface="Arial"/>
              <a:buChar char="●"/>
            </a:pPr>
            <a:r>
              <a:rPr lang="en" sz="1600">
                <a:solidFill>
                  <a:srgbClr val="24292F"/>
                </a:solidFill>
                <a:highlight>
                  <a:srgbClr val="FFFFFF"/>
                </a:highlight>
                <a:latin typeface="Arial"/>
                <a:ea typeface="Arial"/>
                <a:cs typeface="Arial"/>
                <a:sym typeface="Arial"/>
              </a:rPr>
              <a:t>Our team believes one of the most </a:t>
            </a:r>
            <a:r>
              <a:rPr lang="en" sz="1600">
                <a:solidFill>
                  <a:srgbClr val="24292F"/>
                </a:solidFill>
                <a:highlight>
                  <a:srgbClr val="FFFFFF"/>
                </a:highlight>
                <a:latin typeface="Arial"/>
                <a:ea typeface="Arial"/>
                <a:cs typeface="Arial"/>
                <a:sym typeface="Arial"/>
              </a:rPr>
              <a:t>serious</a:t>
            </a:r>
            <a:r>
              <a:rPr lang="en" sz="1600">
                <a:solidFill>
                  <a:srgbClr val="24292F"/>
                </a:solidFill>
                <a:highlight>
                  <a:srgbClr val="FFFFFF"/>
                </a:highlight>
                <a:latin typeface="Arial"/>
                <a:ea typeface="Arial"/>
                <a:cs typeface="Arial"/>
                <a:sym typeface="Arial"/>
              </a:rPr>
              <a:t> challenges we will see in developing this product is working with the pressure sensor to use weight and time to determine the formula we will use to see if the user is still using the machine. </a:t>
            </a:r>
            <a:endParaRPr sz="1600">
              <a:solidFill>
                <a:srgbClr val="24292F"/>
              </a:solidFill>
              <a:highlight>
                <a:srgbClr val="FFFFFF"/>
              </a:highlight>
              <a:latin typeface="Arial"/>
              <a:ea typeface="Arial"/>
              <a:cs typeface="Arial"/>
              <a:sym typeface="Arial"/>
            </a:endParaRPr>
          </a:p>
          <a:p>
            <a:pPr indent="-330200" lvl="0" marL="457200" rtl="0" algn="l">
              <a:spcBef>
                <a:spcPts val="0"/>
              </a:spcBef>
              <a:spcAft>
                <a:spcPts val="0"/>
              </a:spcAft>
              <a:buClr>
                <a:srgbClr val="24292F"/>
              </a:buClr>
              <a:buSzPts val="1600"/>
              <a:buFont typeface="Arial"/>
              <a:buChar char="●"/>
            </a:pPr>
            <a:r>
              <a:rPr lang="en" sz="1600">
                <a:solidFill>
                  <a:srgbClr val="24292F"/>
                </a:solidFill>
                <a:highlight>
                  <a:srgbClr val="FFFFFF"/>
                </a:highlight>
                <a:latin typeface="Arial"/>
                <a:ea typeface="Arial"/>
                <a:cs typeface="Arial"/>
                <a:sym typeface="Arial"/>
              </a:rPr>
              <a:t>We decided the best way to tackle this is simply by trial and error. Going through each of the possible </a:t>
            </a:r>
            <a:r>
              <a:rPr lang="en" sz="1600">
                <a:solidFill>
                  <a:srgbClr val="24292F"/>
                </a:solidFill>
                <a:highlight>
                  <a:srgbClr val="FFFFFF"/>
                </a:highlight>
                <a:latin typeface="Arial"/>
                <a:ea typeface="Arial"/>
                <a:cs typeface="Arial"/>
                <a:sym typeface="Arial"/>
              </a:rPr>
              <a:t>situations</a:t>
            </a:r>
            <a:r>
              <a:rPr lang="en" sz="1600">
                <a:solidFill>
                  <a:srgbClr val="24292F"/>
                </a:solidFill>
                <a:highlight>
                  <a:srgbClr val="FFFFFF"/>
                </a:highlight>
                <a:latin typeface="Arial"/>
                <a:ea typeface="Arial"/>
                <a:cs typeface="Arial"/>
                <a:sym typeface="Arial"/>
              </a:rPr>
              <a:t> so that there are no results our software cannot account for.</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17"/>
          <p:cNvPicPr preferRelativeResize="0"/>
          <p:nvPr/>
        </p:nvPicPr>
        <p:blipFill>
          <a:blip r:embed="rId3">
            <a:alphaModFix/>
          </a:blip>
          <a:stretch>
            <a:fillRect/>
          </a:stretch>
        </p:blipFill>
        <p:spPr>
          <a:xfrm>
            <a:off x="311688" y="544775"/>
            <a:ext cx="8334375" cy="413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