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D2ACE-F798-8414-FDB2-DD30B17DA611}" v="76" dt="2023-02-14T02:43:01.823"/>
    <p1510:client id="{A998D429-3E15-4582-A0EC-F7B1CE379136}" v="96" dt="2023-02-08T14:57:28.053"/>
    <p1510:client id="{F9E02679-E901-DA30-B1C3-A9BCDB092DB9}" v="61" dt="2023-02-14T17:51:14.686"/>
    <p1510:client id="{FB701E81-5A94-57D1-E583-89F05D178CDE}" v="132" dt="2023-02-14T16:20:59.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693D9817-FBDF-382D-FF28-FD5643846A34}"/>
              </a:ext>
            </a:extLst>
          </p:cNvPr>
          <p:cNvPicPr>
            <a:picLocks noChangeAspect="1"/>
          </p:cNvPicPr>
          <p:nvPr/>
        </p:nvPicPr>
        <p:blipFill rotWithShape="1">
          <a:blip r:embed="rId2">
            <a:alphaModFix amt="50000"/>
          </a:blip>
          <a:srcRect t="3325" b="12405"/>
          <a:stretch/>
        </p:blipFill>
        <p:spPr>
          <a:xfrm>
            <a:off x="20" y="1"/>
            <a:ext cx="12191980" cy="6857999"/>
          </a:xfrm>
          <a:prstGeom prst="rect">
            <a:avLst/>
          </a:prstGeom>
        </p:spPr>
      </p:pic>
      <p:sp>
        <p:nvSpPr>
          <p:cNvPr id="2" name="Title 1">
            <a:extLst>
              <a:ext uri="{FF2B5EF4-FFF2-40B4-BE49-F238E27FC236}">
                <a16:creationId xmlns:a16="http://schemas.microsoft.com/office/drawing/2014/main" id="{63A4E056-7C45-67D7-46A0-3B523CC2CC64}"/>
              </a:ext>
            </a:extLst>
          </p:cNvPr>
          <p:cNvSpPr>
            <a:spLocks noGrp="1"/>
          </p:cNvSpPr>
          <p:nvPr>
            <p:ph type="ctrTitle"/>
          </p:nvPr>
        </p:nvSpPr>
        <p:spPr>
          <a:xfrm>
            <a:off x="157237" y="120842"/>
            <a:ext cx="9009853" cy="1021358"/>
          </a:xfrm>
        </p:spPr>
        <p:txBody>
          <a:bodyPr>
            <a:noAutofit/>
          </a:bodyPr>
          <a:lstStyle/>
          <a:p>
            <a:pPr algn="l"/>
            <a:r>
              <a:rPr lang="en-US" sz="4400" dirty="0" err="1">
                <a:solidFill>
                  <a:srgbClr val="FFFFFF"/>
                </a:solidFill>
                <a:cs typeface="Calibri Light"/>
              </a:rPr>
              <a:t>BearcatHelper</a:t>
            </a:r>
            <a:r>
              <a:rPr lang="en-US" sz="4400" dirty="0">
                <a:solidFill>
                  <a:srgbClr val="FFFFFF"/>
                </a:solidFill>
                <a:cs typeface="Calibri Light"/>
              </a:rPr>
              <a:t> </a:t>
            </a:r>
            <a:r>
              <a:rPr lang="en-US" sz="1400" dirty="0">
                <a:solidFill>
                  <a:srgbClr val="FFFFFF"/>
                </a:solidFill>
                <a:cs typeface="Calibri Light"/>
              </a:rPr>
              <a:t>A modern approach to at home tutoring</a:t>
            </a:r>
            <a:endParaRPr lang="en-US" sz="4400" dirty="0">
              <a:cs typeface="Calibri Light"/>
            </a:endParaRPr>
          </a:p>
        </p:txBody>
      </p:sp>
      <p:sp>
        <p:nvSpPr>
          <p:cNvPr id="3" name="Subtitle 2">
            <a:extLst>
              <a:ext uri="{FF2B5EF4-FFF2-40B4-BE49-F238E27FC236}">
                <a16:creationId xmlns:a16="http://schemas.microsoft.com/office/drawing/2014/main" id="{654C1D58-8CBF-F8CC-3116-1DE2CA4D6511}"/>
              </a:ext>
            </a:extLst>
          </p:cNvPr>
          <p:cNvSpPr>
            <a:spLocks noGrp="1"/>
          </p:cNvSpPr>
          <p:nvPr>
            <p:ph type="subTitle" idx="1"/>
          </p:nvPr>
        </p:nvSpPr>
        <p:spPr>
          <a:xfrm>
            <a:off x="154345" y="118259"/>
            <a:ext cx="1496512" cy="396344"/>
          </a:xfrm>
        </p:spPr>
        <p:txBody>
          <a:bodyPr vert="horz" lIns="91440" tIns="45720" rIns="91440" bIns="45720" rtlCol="0" anchor="t">
            <a:normAutofit lnSpcReduction="10000"/>
          </a:bodyPr>
          <a:lstStyle/>
          <a:p>
            <a:r>
              <a:rPr lang="en-US" b="1" dirty="0">
                <a:solidFill>
                  <a:srgbClr val="FFFFFF"/>
                </a:solidFill>
                <a:cs typeface="Calibri"/>
              </a:rPr>
              <a:t>Team Blue</a:t>
            </a:r>
            <a:endParaRPr lang="en-US" b="1" dirty="0"/>
          </a:p>
          <a:p>
            <a:endParaRPr lang="en-US">
              <a:solidFill>
                <a:srgbClr val="FFFFFF"/>
              </a:solidFill>
              <a:cs typeface="Calibri"/>
            </a:endParaRPr>
          </a:p>
          <a:p>
            <a:endParaRPr lang="en-US">
              <a:solidFill>
                <a:srgbClr val="FFFFFF"/>
              </a:solidFill>
              <a:cs typeface="Calibri"/>
            </a:endParaRPr>
          </a:p>
          <a:p>
            <a:endParaRPr lang="en-US">
              <a:solidFill>
                <a:srgbClr val="FFFFFF"/>
              </a:solidFill>
              <a:cs typeface="Calibri"/>
            </a:endParaRPr>
          </a:p>
        </p:txBody>
      </p:sp>
      <p:sp>
        <p:nvSpPr>
          <p:cNvPr id="6" name="Subtitle 2">
            <a:extLst>
              <a:ext uri="{FF2B5EF4-FFF2-40B4-BE49-F238E27FC236}">
                <a16:creationId xmlns:a16="http://schemas.microsoft.com/office/drawing/2014/main" id="{030541D6-9EA4-B11B-C64E-847E2188942A}"/>
              </a:ext>
            </a:extLst>
          </p:cNvPr>
          <p:cNvSpPr txBox="1">
            <a:spLocks/>
          </p:cNvSpPr>
          <p:nvPr/>
        </p:nvSpPr>
        <p:spPr>
          <a:xfrm>
            <a:off x="369914" y="1237938"/>
            <a:ext cx="3449484" cy="323654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FFFF"/>
                </a:solidFill>
                <a:cs typeface="Calibri"/>
              </a:rPr>
              <a:t>What does our app do?</a:t>
            </a:r>
          </a:p>
          <a:p>
            <a:pPr algn="l"/>
            <a:r>
              <a:rPr lang="en-US" sz="1400" dirty="0">
                <a:solidFill>
                  <a:srgbClr val="FFFFFF"/>
                </a:solidFill>
                <a:cs typeface="Calibri"/>
              </a:rPr>
              <a:t>Our app is a place where students and tutors can connect with our primary focus being those studying at UC. Students get on the app and select their role (tutor/learner). Roles are not locked to an account and can be set every time you log on. Students are then paired with someone that could help with their work.</a:t>
            </a:r>
            <a:endParaRPr lang="en-US" sz="1400" dirty="0">
              <a:solidFill>
                <a:srgbClr val="FFFFFF"/>
              </a:solidFill>
              <a:ea typeface="Calibri"/>
              <a:cs typeface="Calibri"/>
            </a:endParaRPr>
          </a:p>
          <a:p>
            <a:pPr algn="l"/>
            <a:endParaRPr lang="en-US" sz="1400" dirty="0">
              <a:solidFill>
                <a:srgbClr val="FFFFFF"/>
              </a:solidFill>
              <a:ea typeface="Calibri"/>
              <a:cs typeface="Calibri"/>
            </a:endParaRPr>
          </a:p>
        </p:txBody>
      </p:sp>
      <p:sp>
        <p:nvSpPr>
          <p:cNvPr id="9" name="Title 1">
            <a:extLst>
              <a:ext uri="{FF2B5EF4-FFF2-40B4-BE49-F238E27FC236}">
                <a16:creationId xmlns:a16="http://schemas.microsoft.com/office/drawing/2014/main" id="{A8BF215A-6804-7A30-6D67-BEDD92FDBEAC}"/>
              </a:ext>
            </a:extLst>
          </p:cNvPr>
          <p:cNvSpPr txBox="1">
            <a:spLocks/>
          </p:cNvSpPr>
          <p:nvPr/>
        </p:nvSpPr>
        <p:spPr>
          <a:xfrm>
            <a:off x="4038852" y="1209393"/>
            <a:ext cx="2241734" cy="3154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solidFill>
                  <a:srgbClr val="FFFFFF"/>
                </a:solidFill>
                <a:cs typeface="Calibri Light"/>
              </a:rPr>
              <a:t>Who is it mainly for?</a:t>
            </a:r>
            <a:endParaRPr lang="en-US" sz="1400" b="1" dirty="0">
              <a:ea typeface="Calibri Light"/>
              <a:cs typeface="Calibri Light"/>
            </a:endParaRPr>
          </a:p>
        </p:txBody>
      </p:sp>
      <p:sp>
        <p:nvSpPr>
          <p:cNvPr id="11" name="Subtitle 2">
            <a:extLst>
              <a:ext uri="{FF2B5EF4-FFF2-40B4-BE49-F238E27FC236}">
                <a16:creationId xmlns:a16="http://schemas.microsoft.com/office/drawing/2014/main" id="{3693C009-C731-480B-D537-39F7C71681A1}"/>
              </a:ext>
            </a:extLst>
          </p:cNvPr>
          <p:cNvSpPr txBox="1">
            <a:spLocks/>
          </p:cNvSpPr>
          <p:nvPr/>
        </p:nvSpPr>
        <p:spPr>
          <a:xfrm>
            <a:off x="4063433" y="1531975"/>
            <a:ext cx="3941097" cy="102135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solidFill>
                  <a:srgbClr val="FFFFFF"/>
                </a:solidFill>
                <a:cs typeface="Calibri"/>
              </a:rPr>
              <a:t>We believe anyone can help anyone. Students can choose to be learner or tutor every time they log on, so this app is for anyone at any level of education!</a:t>
            </a:r>
            <a:endParaRPr lang="en-US" sz="1400" dirty="0">
              <a:ea typeface="Calibri"/>
              <a:cs typeface="Calibri" panose="020F0502020204030204"/>
            </a:endParaRPr>
          </a:p>
        </p:txBody>
      </p:sp>
      <p:sp>
        <p:nvSpPr>
          <p:cNvPr id="8" name="Title 1">
            <a:extLst>
              <a:ext uri="{FF2B5EF4-FFF2-40B4-BE49-F238E27FC236}">
                <a16:creationId xmlns:a16="http://schemas.microsoft.com/office/drawing/2014/main" id="{BB3D29BB-F1D1-0169-5EAD-E725EA4542E0}"/>
              </a:ext>
            </a:extLst>
          </p:cNvPr>
          <p:cNvSpPr txBox="1">
            <a:spLocks/>
          </p:cNvSpPr>
          <p:nvPr/>
        </p:nvSpPr>
        <p:spPr>
          <a:xfrm>
            <a:off x="4038852" y="2315736"/>
            <a:ext cx="5076702" cy="61451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solidFill>
                  <a:srgbClr val="FFFFFF"/>
                </a:solidFill>
                <a:cs typeface="Calibri Light"/>
              </a:rPr>
              <a:t>What problem does it solve?</a:t>
            </a:r>
            <a:endParaRPr lang="en-US" sz="1400">
              <a:ea typeface="Calibri Light"/>
              <a:cs typeface="Calibri Light"/>
            </a:endParaRPr>
          </a:p>
        </p:txBody>
      </p:sp>
      <p:sp>
        <p:nvSpPr>
          <p:cNvPr id="13" name="Subtitle 2">
            <a:extLst>
              <a:ext uri="{FF2B5EF4-FFF2-40B4-BE49-F238E27FC236}">
                <a16:creationId xmlns:a16="http://schemas.microsoft.com/office/drawing/2014/main" id="{3384226B-9716-26F7-3BAB-6D2B2F92C8B5}"/>
              </a:ext>
            </a:extLst>
          </p:cNvPr>
          <p:cNvSpPr txBox="1">
            <a:spLocks/>
          </p:cNvSpPr>
          <p:nvPr/>
        </p:nvSpPr>
        <p:spPr>
          <a:xfrm>
            <a:off x="4063433" y="2925312"/>
            <a:ext cx="3760839" cy="18941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cs typeface="Calibri"/>
              </a:rPr>
              <a:t>Sometimes it makes a big difference when someone just looks at your work with you and minor help can go a long way. This is for students that just need another brain to help them. It solves that annoying problem where we get stuck on something minor on homework.</a:t>
            </a:r>
            <a:endParaRPr lang="en-US" sz="1400" dirty="0">
              <a:ea typeface="Calibri"/>
              <a:cs typeface="Calibri"/>
            </a:endParaRPr>
          </a:p>
        </p:txBody>
      </p:sp>
      <p:sp>
        <p:nvSpPr>
          <p:cNvPr id="14" name="Title 1">
            <a:extLst>
              <a:ext uri="{FF2B5EF4-FFF2-40B4-BE49-F238E27FC236}">
                <a16:creationId xmlns:a16="http://schemas.microsoft.com/office/drawing/2014/main" id="{99788992-B10D-A891-4315-20BEC80A2BE9}"/>
              </a:ext>
            </a:extLst>
          </p:cNvPr>
          <p:cNvSpPr>
            <a:spLocks noGrp="1"/>
          </p:cNvSpPr>
          <p:nvPr/>
        </p:nvSpPr>
        <p:spPr>
          <a:xfrm>
            <a:off x="8303790" y="1247584"/>
            <a:ext cx="2569477" cy="32419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cs typeface="Calibri Light"/>
              </a:rPr>
              <a:t>What alternatives are available?</a:t>
            </a:r>
            <a:endParaRPr lang="en-US" sz="1400" dirty="0"/>
          </a:p>
        </p:txBody>
      </p:sp>
      <p:sp>
        <p:nvSpPr>
          <p:cNvPr id="15" name="Subtitle 2">
            <a:extLst>
              <a:ext uri="{FF2B5EF4-FFF2-40B4-BE49-F238E27FC236}">
                <a16:creationId xmlns:a16="http://schemas.microsoft.com/office/drawing/2014/main" id="{4E6AD350-AF73-E195-CBB9-BF9B01DA0BE0}"/>
              </a:ext>
            </a:extLst>
          </p:cNvPr>
          <p:cNvSpPr>
            <a:spLocks noGrp="1"/>
          </p:cNvSpPr>
          <p:nvPr/>
        </p:nvSpPr>
        <p:spPr>
          <a:xfrm>
            <a:off x="8303790" y="1677161"/>
            <a:ext cx="3564194" cy="196789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cs typeface="Calibri"/>
              </a:rPr>
              <a:t>Many alternates are available such as </a:t>
            </a:r>
            <a:r>
              <a:rPr lang="en-US" sz="1400" dirty="0" err="1">
                <a:cs typeface="Calibri"/>
              </a:rPr>
              <a:t>TutorMe</a:t>
            </a:r>
            <a:r>
              <a:rPr lang="en-US" sz="1400" dirty="0">
                <a:cs typeface="Calibri"/>
              </a:rPr>
              <a:t>. However, we are different! Our app is straight forward and not fee locked. Users just log on and can quickly connect to someone.</a:t>
            </a:r>
          </a:p>
        </p:txBody>
      </p:sp>
      <p:sp>
        <p:nvSpPr>
          <p:cNvPr id="16" name="Title 1">
            <a:extLst>
              <a:ext uri="{FF2B5EF4-FFF2-40B4-BE49-F238E27FC236}">
                <a16:creationId xmlns:a16="http://schemas.microsoft.com/office/drawing/2014/main" id="{EB72712F-414A-9A58-5345-7929A74C2E0C}"/>
              </a:ext>
            </a:extLst>
          </p:cNvPr>
          <p:cNvSpPr>
            <a:spLocks noGrp="1"/>
          </p:cNvSpPr>
          <p:nvPr/>
        </p:nvSpPr>
        <p:spPr>
          <a:xfrm>
            <a:off x="8287969" y="2913661"/>
            <a:ext cx="3229443" cy="73139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cs typeface="Calibri Light"/>
              </a:rPr>
              <a:t>Why is this project compelling and worth developing?</a:t>
            </a:r>
            <a:endParaRPr lang="en-US" sz="1400" dirty="0"/>
          </a:p>
        </p:txBody>
      </p:sp>
      <p:sp>
        <p:nvSpPr>
          <p:cNvPr id="17" name="Subtitle 2">
            <a:extLst>
              <a:ext uri="{FF2B5EF4-FFF2-40B4-BE49-F238E27FC236}">
                <a16:creationId xmlns:a16="http://schemas.microsoft.com/office/drawing/2014/main" id="{F2A4B5F1-E583-78E4-47AD-D41FF66D9088}"/>
              </a:ext>
            </a:extLst>
          </p:cNvPr>
          <p:cNvSpPr>
            <a:spLocks noGrp="1"/>
          </p:cNvSpPr>
          <p:nvPr/>
        </p:nvSpPr>
        <p:spPr>
          <a:xfrm>
            <a:off x="8287969" y="3667924"/>
            <a:ext cx="3269226" cy="20907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cs typeface="Calibri"/>
              </a:rPr>
              <a:t>We believe something like this will be a big help. Students don't want to cheat or miss assignments but that mental block can really push them. Finding valuable help is key in this mindset. Tutoring companies make so much money off of students, we believe this can be major help.</a:t>
            </a:r>
            <a:endParaRPr lang="en-US" sz="1400" dirty="0"/>
          </a:p>
        </p:txBody>
      </p:sp>
      <p:sp>
        <p:nvSpPr>
          <p:cNvPr id="20" name="Title 1">
            <a:extLst>
              <a:ext uri="{FF2B5EF4-FFF2-40B4-BE49-F238E27FC236}">
                <a16:creationId xmlns:a16="http://schemas.microsoft.com/office/drawing/2014/main" id="{9C9DB537-873A-D60D-A1DC-0EAB42424D4B}"/>
              </a:ext>
            </a:extLst>
          </p:cNvPr>
          <p:cNvSpPr txBox="1">
            <a:spLocks/>
          </p:cNvSpPr>
          <p:nvPr/>
        </p:nvSpPr>
        <p:spPr>
          <a:xfrm>
            <a:off x="3989887" y="3746876"/>
            <a:ext cx="3739607" cy="13403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a:cs typeface="Calibri Light"/>
              </a:rPr>
              <a:t>Describe the top-level objectives, differentiators, target customers, and scope of your product. </a:t>
            </a:r>
            <a:endParaRPr lang="en-US" sz="1400"/>
          </a:p>
          <a:p>
            <a:pPr algn="l"/>
            <a:endParaRPr lang="en-US" sz="1400" b="1">
              <a:cs typeface="Calibri Light"/>
            </a:endParaRPr>
          </a:p>
        </p:txBody>
      </p:sp>
      <p:sp>
        <p:nvSpPr>
          <p:cNvPr id="22" name="Subtitle 2">
            <a:extLst>
              <a:ext uri="{FF2B5EF4-FFF2-40B4-BE49-F238E27FC236}">
                <a16:creationId xmlns:a16="http://schemas.microsoft.com/office/drawing/2014/main" id="{6AF1E0B6-7383-4DC2-8B09-115113690CDA}"/>
              </a:ext>
            </a:extLst>
          </p:cNvPr>
          <p:cNvSpPr txBox="1">
            <a:spLocks/>
          </p:cNvSpPr>
          <p:nvPr/>
        </p:nvSpPr>
        <p:spPr>
          <a:xfrm>
            <a:off x="4039048" y="4932473"/>
            <a:ext cx="4055808" cy="181924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cs typeface="Calibri"/>
              </a:rPr>
              <a:t>Top-level objectives: Create a functional web app that connects tutors to students.</a:t>
            </a:r>
          </a:p>
          <a:p>
            <a:pPr algn="l"/>
            <a:r>
              <a:rPr lang="en-US" sz="1400" dirty="0">
                <a:cs typeface="Calibri"/>
              </a:rPr>
              <a:t>Differentiators: Stright forward and free.</a:t>
            </a:r>
          </a:p>
          <a:p>
            <a:pPr algn="l"/>
            <a:r>
              <a:rPr lang="en-US" sz="1400" dirty="0">
                <a:cs typeface="Calibri"/>
              </a:rPr>
              <a:t>Target customers: Students at universities.</a:t>
            </a:r>
          </a:p>
          <a:p>
            <a:pPr algn="l"/>
            <a:r>
              <a:rPr lang="en-US" sz="1400" dirty="0">
                <a:cs typeface="Calibri"/>
              </a:rPr>
              <a:t>Scope: A web application with a front end and backend.</a:t>
            </a:r>
          </a:p>
        </p:txBody>
      </p:sp>
      <p:sp>
        <p:nvSpPr>
          <p:cNvPr id="26" name="Title 1">
            <a:extLst>
              <a:ext uri="{FF2B5EF4-FFF2-40B4-BE49-F238E27FC236}">
                <a16:creationId xmlns:a16="http://schemas.microsoft.com/office/drawing/2014/main" id="{AC491448-1871-E7B1-5593-EF11EAFAEEA3}"/>
              </a:ext>
            </a:extLst>
          </p:cNvPr>
          <p:cNvSpPr txBox="1">
            <a:spLocks/>
          </p:cNvSpPr>
          <p:nvPr/>
        </p:nvSpPr>
        <p:spPr>
          <a:xfrm>
            <a:off x="351951" y="3552019"/>
            <a:ext cx="3272574" cy="1103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cs typeface="Calibri Light"/>
              </a:rPr>
              <a:t>What are the competitors and what is novel in your approach?</a:t>
            </a:r>
            <a:endParaRPr lang="en-US" sz="1400" dirty="0"/>
          </a:p>
          <a:p>
            <a:pPr algn="l"/>
            <a:endParaRPr lang="en-US" sz="1400" b="1" dirty="0">
              <a:cs typeface="Calibri Light"/>
            </a:endParaRPr>
          </a:p>
          <a:p>
            <a:pPr algn="l"/>
            <a:endParaRPr lang="en-US" sz="1400" b="1" dirty="0">
              <a:cs typeface="Calibri Light"/>
            </a:endParaRPr>
          </a:p>
        </p:txBody>
      </p:sp>
      <p:sp>
        <p:nvSpPr>
          <p:cNvPr id="28" name="Subtitle 2">
            <a:extLst>
              <a:ext uri="{FF2B5EF4-FFF2-40B4-BE49-F238E27FC236}">
                <a16:creationId xmlns:a16="http://schemas.microsoft.com/office/drawing/2014/main" id="{FD474EA2-45F7-7E47-4DB1-257A3FEF1667}"/>
              </a:ext>
            </a:extLst>
          </p:cNvPr>
          <p:cNvSpPr txBox="1">
            <a:spLocks/>
          </p:cNvSpPr>
          <p:nvPr/>
        </p:nvSpPr>
        <p:spPr>
          <a:xfrm>
            <a:off x="334833" y="4322253"/>
            <a:ext cx="3271081" cy="275887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cs typeface="Calibri"/>
              </a:rPr>
              <a:t>The University of Cincinnati has a tutor website called </a:t>
            </a:r>
            <a:r>
              <a:rPr lang="en-US" sz="1400" dirty="0" err="1">
                <a:cs typeface="Calibri"/>
              </a:rPr>
              <a:t>TracCloud</a:t>
            </a:r>
            <a:r>
              <a:rPr lang="en-US" sz="1400" dirty="0">
                <a:cs typeface="Calibri"/>
              </a:rPr>
              <a:t> that matches up tutors with students</a:t>
            </a:r>
          </a:p>
          <a:p>
            <a:pPr algn="l"/>
            <a:r>
              <a:rPr lang="en-US" sz="1000" dirty="0">
                <a:cs typeface="Calibri"/>
              </a:rPr>
              <a:t>https://traccloud.go-redrock.com/uclearningcommons/trac/entryinc.php?tbl=main&amp;form=dashboard&amp;recNum=1&amp;shoutbox=WW91IGhhdmUgYmVlbiBsb2dnZWQgYmFjayBpbg</a:t>
            </a:r>
            <a:endParaRPr lang="en-US" sz="1000" dirty="0">
              <a:ea typeface="Calibri"/>
              <a:cs typeface="Calibri"/>
            </a:endParaRPr>
          </a:p>
        </p:txBody>
      </p:sp>
    </p:spTree>
    <p:extLst>
      <p:ext uri="{BB962C8B-B14F-4D97-AF65-F5344CB8AC3E}">
        <p14:creationId xmlns:p14="http://schemas.microsoft.com/office/powerpoint/2010/main" val="186987325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397</Words>
  <Application>Microsoft Office PowerPoint</Application>
  <PresentationFormat>Widescreen</PresentationFormat>
  <Paragraphs>21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BearcatHelper A modern approach to at home tutoring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Beals, Hannah (bealshm)</cp:lastModifiedBy>
  <cp:revision>146</cp:revision>
  <dcterms:created xsi:type="dcterms:W3CDTF">2013-07-15T20:26:40Z</dcterms:created>
  <dcterms:modified xsi:type="dcterms:W3CDTF">2023-02-15T23:34:33Z</dcterms:modified>
</cp:coreProperties>
</file>