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1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ighteous" panose="020B0604020202020204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Squad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2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58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7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1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60" r:id="rId6"/>
    <p:sldLayoutId id="2147483661" r:id="rId7"/>
    <p:sldLayoutId id="214748368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PROJECT:CORNUCOPIA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CHALLENGES &amp; RISKS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25B3-EE60-2096-B265-441C49378FA0}"/>
              </a:ext>
            </a:extLst>
          </p:cNvPr>
          <p:cNvSpPr txBox="1"/>
          <p:nvPr/>
        </p:nvSpPr>
        <p:spPr>
          <a:xfrm>
            <a:off x="749100" y="1417588"/>
            <a:ext cx="6135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Securing data storage and encryption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Designing an efficient and fast data structure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Creating a unique and engaging user experience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Finding restaurants to host on our website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Risk of data breach by hackers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Lack of experience in UX design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Difficulty in acquiring free data storage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Uncertainty of the success of our novel idea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bg2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6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2625765" y="911047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9"/>
          <p:cNvSpPr/>
          <p:nvPr/>
        </p:nvSpPr>
        <p:spPr>
          <a:xfrm rot="5400000">
            <a:off x="3516001" y="251102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9"/>
          <p:cNvSpPr/>
          <p:nvPr/>
        </p:nvSpPr>
        <p:spPr>
          <a:xfrm rot="5400000">
            <a:off x="4428854" y="92639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ctrTitle" idx="2"/>
          </p:nvPr>
        </p:nvSpPr>
        <p:spPr>
          <a:xfrm>
            <a:off x="2841370" y="153459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HUY</a:t>
            </a:r>
            <a:r>
              <a:rPr lang="es" sz="2800" dirty="0"/>
              <a:t> </a:t>
            </a:r>
            <a:r>
              <a:rPr lang="es" sz="2400" dirty="0"/>
              <a:t>LE</a:t>
            </a:r>
            <a:endParaRPr sz="2800" dirty="0"/>
          </a:p>
        </p:txBody>
      </p:sp>
      <p:sp>
        <p:nvSpPr>
          <p:cNvPr id="349" name="Google Shape;349;p49"/>
          <p:cNvSpPr txBox="1">
            <a:spLocks noGrp="1"/>
          </p:cNvSpPr>
          <p:nvPr>
            <p:ph type="ctrTitle" idx="3"/>
          </p:nvPr>
        </p:nvSpPr>
        <p:spPr>
          <a:xfrm>
            <a:off x="4644459" y="15309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NHAT PHAN</a:t>
            </a:r>
            <a:endParaRPr sz="2400" dirty="0"/>
          </a:p>
        </p:txBody>
      </p:sp>
      <p:sp>
        <p:nvSpPr>
          <p:cNvPr id="351" name="Google Shape;351;p49"/>
          <p:cNvSpPr txBox="1">
            <a:spLocks noGrp="1"/>
          </p:cNvSpPr>
          <p:nvPr>
            <p:ph type="ctrTitle" idx="5"/>
          </p:nvPr>
        </p:nvSpPr>
        <p:spPr>
          <a:xfrm>
            <a:off x="3671384" y="31199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DU NGUYEN</a:t>
            </a:r>
            <a:endParaRPr sz="2400" dirty="0"/>
          </a:p>
        </p:txBody>
      </p:sp>
      <p:sp>
        <p:nvSpPr>
          <p:cNvPr id="2" name="Google Shape;343;p49">
            <a:extLst>
              <a:ext uri="{FF2B5EF4-FFF2-40B4-BE49-F238E27FC236}">
                <a16:creationId xmlns:a16="http://schemas.microsoft.com/office/drawing/2014/main" id="{C93E0FDB-75AA-723A-F498-8A1867D80DB4}"/>
              </a:ext>
            </a:extLst>
          </p:cNvPr>
          <p:cNvSpPr/>
          <p:nvPr/>
        </p:nvSpPr>
        <p:spPr>
          <a:xfrm rot="5400000">
            <a:off x="5319090" y="253082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1;p49">
            <a:extLst>
              <a:ext uri="{FF2B5EF4-FFF2-40B4-BE49-F238E27FC236}">
                <a16:creationId xmlns:a16="http://schemas.microsoft.com/office/drawing/2014/main" id="{9A9746A1-53FF-E557-779B-E4A28623B4DC}"/>
              </a:ext>
            </a:extLst>
          </p:cNvPr>
          <p:cNvSpPr txBox="1">
            <a:spLocks/>
          </p:cNvSpPr>
          <p:nvPr/>
        </p:nvSpPr>
        <p:spPr>
          <a:xfrm>
            <a:off x="5542234" y="334509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2400" dirty="0"/>
              <a:t>NHAT NGUYEN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885439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 Architecture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5516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Vision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Challenge &amp; Risks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Cornucopia is a restaurant finder app designed to provide customers with a personalized and seamless experience. 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374F-4DB4-5AC0-6209-68BCAEECE40C}"/>
              </a:ext>
            </a:extLst>
          </p:cNvPr>
          <p:cNvSpPr txBox="1"/>
          <p:nvPr/>
        </p:nvSpPr>
        <p:spPr>
          <a:xfrm>
            <a:off x="749100" y="1239065"/>
            <a:ext cx="55642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Database of restaurant info and reviews from Google and Yelp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Söhne"/>
              </a:rPr>
              <a:t>Target audience: </a:t>
            </a:r>
            <a:r>
              <a:rPr lang="en-US" sz="1600" dirty="0">
                <a:solidFill>
                  <a:schemeClr val="bg2"/>
                </a:solidFill>
                <a:latin typeface="Söhne"/>
              </a:rPr>
              <a:t>customers looking for restaurant and restaurant owners in Cincinnati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Söhne"/>
              </a:rPr>
              <a:t>Competitors:</a:t>
            </a:r>
            <a:r>
              <a:rPr lang="en-US" sz="1600" dirty="0">
                <a:solidFill>
                  <a:schemeClr val="bg2"/>
                </a:solidFill>
                <a:latin typeface="Söhne"/>
              </a:rPr>
              <a:t> Yelp, Google, and Tripadvisor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Website focuses on restaurant suggestions and reviews of dishes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User interface like an "online-dating" app for picking a restaurant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Description generated from databases or restaurant owners' profiles.</a:t>
            </a:r>
            <a:endParaRPr lang="en-US" sz="1600" i="0" dirty="0">
              <a:solidFill>
                <a:schemeClr val="bg2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42600" y="1837978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04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 ARCHITECTURE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374F-4DB4-5AC0-6209-68BCAEECE40C}"/>
              </a:ext>
            </a:extLst>
          </p:cNvPr>
          <p:cNvSpPr txBox="1"/>
          <p:nvPr/>
        </p:nvSpPr>
        <p:spPr>
          <a:xfrm>
            <a:off x="749100" y="1171366"/>
            <a:ext cx="46633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Data stored: User settings, restaurant info (menu, prices, location, reviews, images)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3 databases: Customer, provider, memory cache for filtering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Front-end: HTML, CSS, JS, Node.js for seamless UX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Back-end: SQL and PHP to transfer data between API and databases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Researching storage solutions and APIs like Google Maps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Considering AWS hosting.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633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42600" y="1901250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CHALLENGES &amp; RISKS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7450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238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Söhne</vt:lpstr>
      <vt:lpstr>Arial</vt:lpstr>
      <vt:lpstr>Squada One</vt:lpstr>
      <vt:lpstr>Fira Sans Extra Condensed Medium</vt:lpstr>
      <vt:lpstr>Righteous</vt:lpstr>
      <vt:lpstr>Tech Startup by Slidesgo</vt:lpstr>
      <vt:lpstr>PROJECT:CORNUCOPIA</vt:lpstr>
      <vt:lpstr>OUR TEAM</vt:lpstr>
      <vt:lpstr>TABLE OF CONTENTS</vt:lpstr>
      <vt:lpstr>INTRODUCTION</vt:lpstr>
      <vt:lpstr>VISION</vt:lpstr>
      <vt:lpstr>VISION</vt:lpstr>
      <vt:lpstr>SOFTWARE ARCHITECTURE</vt:lpstr>
      <vt:lpstr>SOFTWARE ARCHITECTURE</vt:lpstr>
      <vt:lpstr>CHALLENGES &amp; RISKS</vt:lpstr>
      <vt:lpstr>CHALLENGES &amp;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PROJECT:CORNUCOPIA</dc:title>
  <cp:lastModifiedBy>Phan, Nhat (phann3)</cp:lastModifiedBy>
  <cp:revision>4</cp:revision>
  <dcterms:modified xsi:type="dcterms:W3CDTF">2023-02-16T03:24:35Z</dcterms:modified>
</cp:coreProperties>
</file>