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C9569-1EB7-6873-275E-5BE73BA58566}" v="47" dt="2023-02-14T02:15:36.892"/>
    <p1510:client id="{97118E7B-9807-2EB2-3819-A27922DC8D0D}" v="296" dt="2023-02-14T02:29:05.135"/>
    <p1510:client id="{AF7FBDD9-C374-42DD-A234-C8AEF0BE9EE3}" v="1" dt="2023-02-14T17:32:38.031"/>
    <p1510:client id="{DD4A4F09-8319-44CA-BBB6-23BDF9B0E59C}" v="74" dt="2023-02-14T02:28:23.279"/>
    <p1510:client id="{EC5911A8-888D-5DE9-A805-897F83951034}" v="403" dt="2023-02-14T02:29:12.812"/>
    <p1510:client id="{FD32442E-2026-C178-05D8-3924E31CD15D}" v="201" dt="2023-02-14T02:28:1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78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21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1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Cache Cab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By: Team DYLAN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237C-4D09-34F6-AAC2-AE211517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D0D8-9065-8E2E-37C5-18D269D4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Working co-ops on different terms, in different states, and for different periods of time can cause financial confusion</a:t>
            </a:r>
          </a:p>
          <a:p>
            <a:r>
              <a:rPr lang="en-US">
                <a:cs typeface="Calibri"/>
              </a:rPr>
              <a:t>Tax rates, returns, budgeting, and saving can be challenging for students</a:t>
            </a:r>
          </a:p>
          <a:p>
            <a:r>
              <a:rPr lang="en-US">
                <a:cs typeface="Calibri"/>
              </a:rPr>
              <a:t>We need to know how much net income we are making, spending, and saving for each co-op term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373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B403-B3D4-D3E0-C7B2-5A4A8778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Our Product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8C12-00EC-6AE7-836E-3A160CE5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Finance management tool for students with inconsistent income (Co-op)</a:t>
            </a:r>
          </a:p>
          <a:p>
            <a:r>
              <a:rPr lang="en-US" sz="2400">
                <a:cs typeface="Calibri"/>
              </a:rPr>
              <a:t>Tools Cache Cab includes</a:t>
            </a:r>
          </a:p>
          <a:p>
            <a:pPr lvl="1"/>
            <a:r>
              <a:rPr lang="en-US" sz="2000">
                <a:cs typeface="Calibri"/>
              </a:rPr>
              <a:t>Projected semester income calculator</a:t>
            </a:r>
          </a:p>
          <a:p>
            <a:pPr lvl="1"/>
            <a:r>
              <a:rPr lang="en-US" sz="2000">
                <a:cs typeface="Calibri"/>
              </a:rPr>
              <a:t>Estimated cost of living calculator</a:t>
            </a:r>
          </a:p>
          <a:p>
            <a:pPr lvl="1"/>
            <a:r>
              <a:rPr lang="en-US" sz="2000">
                <a:ea typeface="+mn-lt"/>
                <a:cs typeface="+mn-lt"/>
              </a:rPr>
              <a:t>In-state and out of state tax calculator</a:t>
            </a:r>
          </a:p>
          <a:p>
            <a:pPr lvl="1"/>
            <a:r>
              <a:rPr lang="en-US" sz="2000">
                <a:ea typeface="+mn-lt"/>
                <a:cs typeface="+mn-lt"/>
              </a:rPr>
              <a:t>Tax return estimate calculator</a:t>
            </a:r>
            <a:endParaRPr lang="en-US"/>
          </a:p>
          <a:p>
            <a:pPr lvl="1"/>
            <a:r>
              <a:rPr lang="en-US" sz="2000">
                <a:cs typeface="Calibri"/>
              </a:rPr>
              <a:t>Weekly/monthly budget tool</a:t>
            </a:r>
          </a:p>
          <a:p>
            <a:pPr lvl="1"/>
            <a:r>
              <a:rPr lang="en-US" sz="2000">
                <a:cs typeface="Calibri"/>
              </a:rPr>
              <a:t>50/30/20 saving plan calculator</a:t>
            </a:r>
            <a:endParaRPr lang="en-US"/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7A80-D63E-1CEA-9B3B-0A805EB6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Potential 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4665-A5F8-9B74-FEE6-CB9B9154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How to divide the work equally amongst the five group members</a:t>
            </a:r>
          </a:p>
          <a:p>
            <a:r>
              <a:rPr lang="en-US" sz="2400">
                <a:ea typeface="Calibri"/>
                <a:cs typeface="Calibri"/>
              </a:rPr>
              <a:t>Which features should run automatically, and which are needed to be selected to run</a:t>
            </a:r>
          </a:p>
          <a:p>
            <a:r>
              <a:rPr lang="en-US" sz="2400">
                <a:ea typeface="Calibri"/>
                <a:cs typeface="Calibri"/>
              </a:rPr>
              <a:t>How much user input will the tool require?</a:t>
            </a:r>
          </a:p>
          <a:p>
            <a:r>
              <a:rPr lang="en-US" sz="2400">
                <a:ea typeface="Calibri"/>
                <a:cs typeface="Calibri"/>
              </a:rPr>
              <a:t>How long will each task take to implement?</a:t>
            </a:r>
          </a:p>
          <a:p>
            <a:r>
              <a:rPr lang="en-US" sz="2400">
                <a:ea typeface="Calibri"/>
                <a:cs typeface="Calibri"/>
              </a:rPr>
              <a:t>Staying focused and on task each week</a:t>
            </a:r>
          </a:p>
          <a:p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53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Cache Cab</vt:lpstr>
      <vt:lpstr>The Need</vt:lpstr>
      <vt:lpstr>Our Product</vt:lpstr>
      <vt:lpstr>Potential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Sabo</dc:creator>
  <cp:lastModifiedBy>Sabo, Benjamin (sabobc)</cp:lastModifiedBy>
  <cp:revision>2</cp:revision>
  <dcterms:created xsi:type="dcterms:W3CDTF">2023-02-14T02:09:51Z</dcterms:created>
  <dcterms:modified xsi:type="dcterms:W3CDTF">2023-02-14T17:35:47Z</dcterms:modified>
</cp:coreProperties>
</file>