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5468-2FA2-599E-851D-5C3158317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AD178-0F5F-99B0-AC64-CA715CF20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1BD9-93FF-8209-E7D2-D73DF9C8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80D9-2B28-4B3A-9E74-F648170B1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7D3F-15EA-BB51-6148-9243130C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660F-132E-ADA0-860F-062E4F74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B6BF-7E35-47F9-A647-129C308D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6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02ED-39F9-5ECD-CA7C-E5B93A3C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B6041-3DE4-DE8D-232E-076B84744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B9E6F-DCAC-3BAC-AD04-021D1926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80D9-2B28-4B3A-9E74-F648170B1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7629-797A-F3F6-DE69-99070C39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EEA9-5C31-DA18-4EF2-1D493A9A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B6BF-7E35-47F9-A647-129C308D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8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7E23A-6B89-D939-E1EF-E5A78928D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54F0A-43E6-8D4A-610A-F4BCEBEC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9A31-2BAB-2ABE-AEA0-D902933E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80D9-2B28-4B3A-9E74-F648170B1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3803-45F4-D4A7-8427-78ECCFC5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58E39-8DFF-CC5C-1060-AEA13A88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B6BF-7E35-47F9-A647-129C308D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1E94-E676-F340-E545-DE2E7DA9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BC66-2725-8445-323D-C41B21F5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33F0-A68C-1FE8-A807-314874F5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80D9-2B28-4B3A-9E74-F648170B1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4BFA-F5C5-1129-ADF6-73D242FC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0982C-BB4A-E164-27D6-61FFAF25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B6BF-7E35-47F9-A647-129C308D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3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4FE8-D83B-05DC-B61A-C0BF5588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0498B-38A1-F7CB-036F-FA62851F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23AD-9FB4-12C1-AF50-F67FCECE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80D9-2B28-4B3A-9E74-F648170B1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8F6DF-CBFB-2571-86B7-2B583002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7817-B208-87C3-8C34-6D84B5CB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B6BF-7E35-47F9-A647-129C308D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6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A3EC-6D51-70EA-C5C3-F212C1C6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6EFE-9E45-BCB6-1EEC-84DF9E06A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AC261-E722-1714-698B-637108D7C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B0010-1A85-1885-0277-3B8104F1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80D9-2B28-4B3A-9E74-F648170B1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882A2-4920-A273-6356-8B55BD7A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2FC73-9160-F6A2-923F-8F9A5292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B6BF-7E35-47F9-A647-129C308D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E0F2-61B6-EA39-7A8A-48BD62E1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8838-D5D8-FD26-4A2A-60E993E7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F7033-646D-7530-E10C-BFFC97C4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A8DEE-11CC-6787-596D-DC38B09CA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BE636-061A-63D2-ADA9-0F42B8876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0A94F-D9D6-F77D-7F31-0A99C081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80D9-2B28-4B3A-9E74-F648170B1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8E4AF-66C2-065A-AAB8-070280F5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ECF3B-AE65-CA38-1E99-54274472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B6BF-7E35-47F9-A647-129C308D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8D92-60C3-E0EC-9DAB-04E92526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8FBA9-D13A-6DAE-A0B8-4EA4FEDB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80D9-2B28-4B3A-9E74-F648170B1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9B245-2450-15BD-C282-E9D2FFB4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9FDBA-7800-8F04-F6FF-43447E5E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B6BF-7E35-47F9-A647-129C308D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7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51653-8F0E-16FF-5A8F-96350733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80D9-2B28-4B3A-9E74-F648170B1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6628F-99F9-07C6-D309-33468E6E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BB3ED-0AC5-FA49-03E8-2EDB4A8E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B6BF-7E35-47F9-A647-129C308D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F3C6-DE18-AE5E-C135-CAFA3B9E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36A2-B6A9-E0A6-4EF6-06B9C0D3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76F7-08C5-643B-AB7C-579BAD6C6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6617C-67AF-F74E-2FA0-06F29DE4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80D9-2B28-4B3A-9E74-F648170B1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05467-CF91-7B0B-45F5-6D86FC9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4E063-67E7-AA05-89D7-F458AD07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B6BF-7E35-47F9-A647-129C308D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813E-D395-91A4-9ABC-31E1CD34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2997B-E222-DF52-C9B1-BA177BDBF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23D50-E9FD-152D-D7E8-64B5A6BF8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3E54D-D580-C2B2-8753-B8C090D5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80D9-2B28-4B3A-9E74-F648170B1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501F1-9DD4-29F5-A954-DC0F00E2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14616-A48F-6D6C-E8E0-5054CE0F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B6BF-7E35-47F9-A647-129C308D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49A6A-7F2F-E7A2-9F53-F2181E2F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A3040-53B6-2491-5F1B-6363B28A0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28D16-890E-4A78-052B-C0B545371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80D9-2B28-4B3A-9E74-F648170B1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0E9D-6C4D-05B7-863E-42D718386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C6F97-3C5C-21C2-9B8B-32E32A9C7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B6BF-7E35-47F9-A647-129C308D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4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90A7-6816-6264-38AA-0BDBBCECD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754DC-51F5-1E4F-4496-9C3EB67D4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Sabo, Benjamin (sabobc)</dc:creator>
  <cp:lastModifiedBy>Sabo, Benjamin (sabobc)</cp:lastModifiedBy>
  <cp:revision>1</cp:revision>
  <dcterms:created xsi:type="dcterms:W3CDTF">2023-02-14T02:04:19Z</dcterms:created>
  <dcterms:modified xsi:type="dcterms:W3CDTF">2023-02-14T02:04:34Z</dcterms:modified>
</cp:coreProperties>
</file>