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246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3810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266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166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120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782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964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623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950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0526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5187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51437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B7F88A-EE9B-4C9D-9477-42E234662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laser lights aligned to form a triangle">
            <a:extLst>
              <a:ext uri="{FF2B5EF4-FFF2-40B4-BE49-F238E27FC236}">
                <a16:creationId xmlns:a16="http://schemas.microsoft.com/office/drawing/2014/main" id="{D23685DE-ECCA-2F3A-DF8A-7FDB62C520F8}"/>
              </a:ext>
            </a:extLst>
          </p:cNvPr>
          <p:cNvPicPr>
            <a:picLocks noChangeAspect="1"/>
          </p:cNvPicPr>
          <p:nvPr/>
        </p:nvPicPr>
        <p:blipFill rotWithShape="1">
          <a:blip r:embed="rId2"/>
          <a:srcRect t="8916" b="1085"/>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F594A-B870-C9E5-BDE8-891FF2EA6855}"/>
              </a:ext>
            </a:extLst>
          </p:cNvPr>
          <p:cNvSpPr>
            <a:spLocks noGrp="1"/>
          </p:cNvSpPr>
          <p:nvPr>
            <p:ph type="ctrTitle"/>
          </p:nvPr>
        </p:nvSpPr>
        <p:spPr>
          <a:xfrm>
            <a:off x="4985517" y="3331444"/>
            <a:ext cx="6470692" cy="1229306"/>
          </a:xfrm>
        </p:spPr>
        <p:txBody>
          <a:bodyPr>
            <a:normAutofit fontScale="90000"/>
          </a:bodyPr>
          <a:lstStyle/>
          <a:p>
            <a:r>
              <a:rPr lang="en-US" sz="5400" dirty="0">
                <a:solidFill>
                  <a:schemeClr val="tx1"/>
                </a:solidFill>
              </a:rPr>
              <a:t>Spotify Group Listen</a:t>
            </a:r>
          </a:p>
        </p:txBody>
      </p:sp>
      <p:sp>
        <p:nvSpPr>
          <p:cNvPr id="3" name="Subtitle 2">
            <a:extLst>
              <a:ext uri="{FF2B5EF4-FFF2-40B4-BE49-F238E27FC236}">
                <a16:creationId xmlns:a16="http://schemas.microsoft.com/office/drawing/2014/main" id="{761D7C6C-272A-6C22-0262-7E8DE232659C}"/>
              </a:ext>
            </a:extLst>
          </p:cNvPr>
          <p:cNvSpPr>
            <a:spLocks noGrp="1"/>
          </p:cNvSpPr>
          <p:nvPr>
            <p:ph type="subTitle" idx="1"/>
          </p:nvPr>
        </p:nvSpPr>
        <p:spPr>
          <a:xfrm>
            <a:off x="4985516" y="4735799"/>
            <a:ext cx="6470693" cy="605256"/>
          </a:xfrm>
        </p:spPr>
        <p:txBody>
          <a:bodyPr>
            <a:normAutofit fontScale="92500"/>
          </a:bodyPr>
          <a:lstStyle/>
          <a:p>
            <a:r>
              <a:rPr lang="en-US" dirty="0"/>
              <a:t>By: </a:t>
            </a:r>
            <a:r>
              <a:rPr lang="en-US" dirty="0" err="1"/>
              <a:t>Trysten</a:t>
            </a:r>
            <a:r>
              <a:rPr lang="en-US" dirty="0"/>
              <a:t>, John, Patrick, Tyler</a:t>
            </a:r>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35507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FCF644A-27DF-A6EC-661D-FE7D50C00535}"/>
              </a:ext>
            </a:extLst>
          </p:cNvPr>
          <p:cNvSpPr>
            <a:spLocks noGrp="1"/>
          </p:cNvSpPr>
          <p:nvPr>
            <p:ph sz="half" idx="1"/>
          </p:nvPr>
        </p:nvSpPr>
        <p:spPr>
          <a:xfrm>
            <a:off x="701864" y="2120901"/>
            <a:ext cx="3581812" cy="3748193"/>
          </a:xfrm>
        </p:spPr>
        <p:txBody>
          <a:bodyPr>
            <a:normAutofit/>
          </a:bodyPr>
          <a:lstStyle/>
          <a:p>
            <a:pPr>
              <a:buFont typeface="Arial" panose="020B0604020202020204" pitchFamily="34" charset="0"/>
              <a:buChar char="•"/>
            </a:pPr>
            <a:r>
              <a:rPr lang="en-US" dirty="0"/>
              <a:t> Our product is for anyone who likes to use Spotify with friends</a:t>
            </a:r>
          </a:p>
          <a:p>
            <a:pPr>
              <a:buFont typeface="Arial" panose="020B0604020202020204" pitchFamily="34" charset="0"/>
              <a:buChar char="•"/>
            </a:pPr>
            <a:r>
              <a:rPr lang="en-US" dirty="0"/>
              <a:t>Does require users to have Spotify Premium</a:t>
            </a:r>
          </a:p>
        </p:txBody>
      </p:sp>
      <p:sp>
        <p:nvSpPr>
          <p:cNvPr id="5" name="Content Placeholder 4">
            <a:extLst>
              <a:ext uri="{FF2B5EF4-FFF2-40B4-BE49-F238E27FC236}">
                <a16:creationId xmlns:a16="http://schemas.microsoft.com/office/drawing/2014/main" id="{A8C75416-3601-ABE6-9902-0DAE39232173}"/>
              </a:ext>
            </a:extLst>
          </p:cNvPr>
          <p:cNvSpPr>
            <a:spLocks noGrp="1"/>
          </p:cNvSpPr>
          <p:nvPr>
            <p:ph sz="half" idx="2"/>
          </p:nvPr>
        </p:nvSpPr>
        <p:spPr>
          <a:xfrm>
            <a:off x="4429392" y="2124652"/>
            <a:ext cx="3394175" cy="3748194"/>
          </a:xfrm>
        </p:spPr>
        <p:txBody>
          <a:bodyPr/>
          <a:lstStyle/>
          <a:p>
            <a:pPr>
              <a:buFont typeface="Arial" panose="020B0604020202020204" pitchFamily="34" charset="0"/>
              <a:buChar char="•"/>
            </a:pPr>
            <a:r>
              <a:rPr lang="en-US" dirty="0"/>
              <a:t> one person queuing 100 songs before anyone else and forcing everyone to sit through all those songs before anyone else's music can be played</a:t>
            </a:r>
          </a:p>
        </p:txBody>
      </p:sp>
      <p:sp>
        <p:nvSpPr>
          <p:cNvPr id="7" name="Title 6">
            <a:extLst>
              <a:ext uri="{FF2B5EF4-FFF2-40B4-BE49-F238E27FC236}">
                <a16:creationId xmlns:a16="http://schemas.microsoft.com/office/drawing/2014/main" id="{97E9DCC5-0A9C-7228-FC5F-D62AAA6A9DD7}"/>
              </a:ext>
            </a:extLst>
          </p:cNvPr>
          <p:cNvSpPr>
            <a:spLocks noGrp="1"/>
          </p:cNvSpPr>
          <p:nvPr>
            <p:ph type="title"/>
          </p:nvPr>
        </p:nvSpPr>
        <p:spPr>
          <a:xfrm>
            <a:off x="1066800" y="336030"/>
            <a:ext cx="10058400" cy="1450757"/>
          </a:xfrm>
        </p:spPr>
        <p:txBody>
          <a:bodyPr numCol="3" anchor="ctr"/>
          <a:lstStyle/>
          <a:p>
            <a:pPr algn="ctr"/>
            <a:r>
              <a:rPr lang="en-US" dirty="0"/>
              <a:t>Who for</a:t>
            </a:r>
            <a:br>
              <a:rPr lang="en-US" dirty="0"/>
            </a:br>
            <a:br>
              <a:rPr lang="en-US" dirty="0"/>
            </a:br>
            <a:r>
              <a:rPr lang="en-US" dirty="0"/>
              <a:t>The Problem</a:t>
            </a:r>
            <a:br>
              <a:rPr lang="en-US" dirty="0"/>
            </a:br>
            <a:br>
              <a:rPr lang="en-US" dirty="0"/>
            </a:br>
            <a:r>
              <a:rPr lang="en-US" dirty="0"/>
              <a:t>Software</a:t>
            </a:r>
            <a:br>
              <a:rPr lang="en-US" dirty="0"/>
            </a:br>
            <a:endParaRPr lang="en-US" dirty="0"/>
          </a:p>
        </p:txBody>
      </p:sp>
      <p:sp>
        <p:nvSpPr>
          <p:cNvPr id="8" name="Content Placeholder 3">
            <a:extLst>
              <a:ext uri="{FF2B5EF4-FFF2-40B4-BE49-F238E27FC236}">
                <a16:creationId xmlns:a16="http://schemas.microsoft.com/office/drawing/2014/main" id="{DF34FADE-AB3F-F5B5-84F5-74FFCA4C0D28}"/>
              </a:ext>
            </a:extLst>
          </p:cNvPr>
          <p:cNvSpPr txBox="1">
            <a:spLocks/>
          </p:cNvSpPr>
          <p:nvPr/>
        </p:nvSpPr>
        <p:spPr>
          <a:xfrm>
            <a:off x="7969283" y="2120900"/>
            <a:ext cx="3581812" cy="3748193"/>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Spotify API will be used to interact with Spotify, JavaScript/HTML/CSS through angular for the front end</a:t>
            </a:r>
          </a:p>
          <a:p>
            <a:pPr>
              <a:buFont typeface="Arial" panose="020B0604020202020204" pitchFamily="34" charset="0"/>
              <a:buChar char="•"/>
            </a:pPr>
            <a:r>
              <a:rPr lang="en-US" dirty="0"/>
              <a:t>back end will use C++ and our data will be stored in SQL database.</a:t>
            </a:r>
          </a:p>
        </p:txBody>
      </p:sp>
    </p:spTree>
    <p:extLst>
      <p:ext uri="{BB962C8B-B14F-4D97-AF65-F5344CB8AC3E}">
        <p14:creationId xmlns:p14="http://schemas.microsoft.com/office/powerpoint/2010/main" val="369277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C6C44F-917E-D69C-B6EE-E9672559173A}"/>
              </a:ext>
            </a:extLst>
          </p:cNvPr>
          <p:cNvSpPr>
            <a:spLocks noGrp="1"/>
          </p:cNvSpPr>
          <p:nvPr>
            <p:ph type="title"/>
          </p:nvPr>
        </p:nvSpPr>
        <p:spPr/>
        <p:txBody>
          <a:bodyPr numCol="2"/>
          <a:lstStyle/>
          <a:p>
            <a:pPr algn="ctr"/>
            <a:r>
              <a:rPr lang="en-US" dirty="0"/>
              <a:t>Why</a:t>
            </a:r>
            <a:br>
              <a:rPr lang="en-US" dirty="0"/>
            </a:br>
            <a:br>
              <a:rPr lang="en-US" dirty="0"/>
            </a:br>
            <a:r>
              <a:rPr lang="en-US" dirty="0"/>
              <a:t>Challenge</a:t>
            </a:r>
          </a:p>
        </p:txBody>
      </p:sp>
      <p:sp>
        <p:nvSpPr>
          <p:cNvPr id="5" name="Content Placeholder 4">
            <a:extLst>
              <a:ext uri="{FF2B5EF4-FFF2-40B4-BE49-F238E27FC236}">
                <a16:creationId xmlns:a16="http://schemas.microsoft.com/office/drawing/2014/main" id="{A931AD09-4A09-B44E-D043-4EC84E21BF1E}"/>
              </a:ext>
            </a:extLst>
          </p:cNvPr>
          <p:cNvSpPr>
            <a:spLocks noGrp="1"/>
          </p:cNvSpPr>
          <p:nvPr>
            <p:ph sz="half" idx="1"/>
          </p:nvPr>
        </p:nvSpPr>
        <p:spPr/>
        <p:txBody>
          <a:bodyPr/>
          <a:lstStyle/>
          <a:p>
            <a:pPr>
              <a:buFont typeface="Arial" panose="020B0604020202020204" pitchFamily="34" charset="0"/>
              <a:buChar char="•"/>
            </a:pPr>
            <a:r>
              <a:rPr lang="en-US" dirty="0"/>
              <a:t> trying to manage the queue with large groups becomes more and more difficult to ensure that everyone's music plays equally</a:t>
            </a:r>
          </a:p>
          <a:p>
            <a:pPr>
              <a:buFont typeface="Arial" panose="020B0604020202020204" pitchFamily="34" charset="0"/>
              <a:buChar char="•"/>
            </a:pPr>
            <a:r>
              <a:rPr lang="en-US" dirty="0"/>
              <a:t>Our system will make it so you spend less time worrying about the songs and more time enjoying it.</a:t>
            </a:r>
          </a:p>
        </p:txBody>
      </p:sp>
      <p:sp>
        <p:nvSpPr>
          <p:cNvPr id="6" name="Content Placeholder 5">
            <a:extLst>
              <a:ext uri="{FF2B5EF4-FFF2-40B4-BE49-F238E27FC236}">
                <a16:creationId xmlns:a16="http://schemas.microsoft.com/office/drawing/2014/main" id="{A8B452E0-4161-1931-35D6-BF0E2411A959}"/>
              </a:ext>
            </a:extLst>
          </p:cNvPr>
          <p:cNvSpPr>
            <a:spLocks noGrp="1"/>
          </p:cNvSpPr>
          <p:nvPr>
            <p:ph sz="half" idx="2"/>
          </p:nvPr>
        </p:nvSpPr>
        <p:spPr/>
        <p:txBody>
          <a:bodyPr/>
          <a:lstStyle/>
          <a:p>
            <a:pPr>
              <a:buFont typeface="Arial" panose="020B0604020202020204" pitchFamily="34" charset="0"/>
              <a:buChar char="•"/>
            </a:pPr>
            <a:r>
              <a:rPr lang="en-US" dirty="0"/>
              <a:t>Removing and manually adjusting the queue might present issues</a:t>
            </a:r>
          </a:p>
          <a:p>
            <a:pPr>
              <a:buFont typeface="Arial" panose="020B0604020202020204" pitchFamily="34" charset="0"/>
              <a:buChar char="•"/>
            </a:pPr>
            <a:r>
              <a:rPr lang="en-US" dirty="0"/>
              <a:t>getting around this will probably be that the queue will only be shown on our front end and not on Spotify's, so the adjustment will only be able to be done our interface</a:t>
            </a:r>
          </a:p>
        </p:txBody>
      </p:sp>
    </p:spTree>
    <p:extLst>
      <p:ext uri="{BB962C8B-B14F-4D97-AF65-F5344CB8AC3E}">
        <p14:creationId xmlns:p14="http://schemas.microsoft.com/office/powerpoint/2010/main" val="4039734591"/>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13</TotalTime>
  <Words>192</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Sagona Book</vt:lpstr>
      <vt:lpstr>Sagona ExtraLight</vt:lpstr>
      <vt:lpstr>RetrospectVTI</vt:lpstr>
      <vt:lpstr>Spotify Group Listen</vt:lpstr>
      <vt:lpstr>Who for  The Problem  Software </vt:lpstr>
      <vt:lpstr>Why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Group Listen</dc:title>
  <dc:creator>Hayman, Tyler (haymantc)</dc:creator>
  <cp:lastModifiedBy>Hayman, Tyler (haymantc)</cp:lastModifiedBy>
  <cp:revision>2</cp:revision>
  <dcterms:created xsi:type="dcterms:W3CDTF">2023-02-15T21:17:13Z</dcterms:created>
  <dcterms:modified xsi:type="dcterms:W3CDTF">2023-02-15T21:30:31Z</dcterms:modified>
</cp:coreProperties>
</file>