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597BB-A3FE-8ED6-C567-2509D2A82741}" v="23" dt="2023-02-14T18:46:31.057"/>
    <p1510:client id="{875BD503-B0CA-4DC1-97EB-EB573BD81BFE}" v="11" dt="2023-02-11T16:39:14.332"/>
    <p1510:client id="{8B833CEA-7AFF-2FCA-9B47-0F47E8486794}" v="16" dt="2023-02-11T18:31:11.551"/>
    <p1510:client id="{A720EA99-472B-BEBA-6A70-F4EE03F0F0D3}" v="806" dt="2023-02-14T00:45:04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eman, Jake (husemajd)" userId="S::husemajd@mail.uc.edu::d7f2950a-954d-421e-a0d6-6fbda28a1933" providerId="AD" clId="Web-{A720EA99-472B-BEBA-6A70-F4EE03F0F0D3}"/>
    <pc:docChg chg="addSld modSld sldOrd">
      <pc:chgData name="Huseman, Jake (husemajd)" userId="S::husemajd@mail.uc.edu::d7f2950a-954d-421e-a0d6-6fbda28a1933" providerId="AD" clId="Web-{A720EA99-472B-BEBA-6A70-F4EE03F0F0D3}" dt="2023-02-14T00:45:04.656" v="767" actId="20577"/>
      <pc:docMkLst>
        <pc:docMk/>
      </pc:docMkLst>
      <pc:sldChg chg="addSp delSp modSp ord">
        <pc:chgData name="Huseman, Jake (husemajd)" userId="S::husemajd@mail.uc.edu::d7f2950a-954d-421e-a0d6-6fbda28a1933" providerId="AD" clId="Web-{A720EA99-472B-BEBA-6A70-F4EE03F0F0D3}" dt="2023-02-14T00:38:57.861" v="472" actId="20577"/>
        <pc:sldMkLst>
          <pc:docMk/>
          <pc:sldMk cId="42673110" sldId="257"/>
        </pc:sldMkLst>
        <pc:spChg chg="mod">
          <ac:chgData name="Huseman, Jake (husemajd)" userId="S::husemajd@mail.uc.edu::d7f2950a-954d-421e-a0d6-6fbda28a1933" providerId="AD" clId="Web-{A720EA99-472B-BEBA-6A70-F4EE03F0F0D3}" dt="2023-02-14T00:38:57.861" v="472" actId="20577"/>
          <ac:spMkLst>
            <pc:docMk/>
            <pc:sldMk cId="42673110" sldId="257"/>
            <ac:spMk id="2" creationId="{2837D087-C285-5388-E656-C4D0AA40BD04}"/>
          </ac:spMkLst>
        </pc:spChg>
        <pc:spChg chg="add del mod">
          <ac:chgData name="Huseman, Jake (husemajd)" userId="S::husemajd@mail.uc.edu::d7f2950a-954d-421e-a0d6-6fbda28a1933" providerId="AD" clId="Web-{A720EA99-472B-BEBA-6A70-F4EE03F0F0D3}" dt="2023-02-14T00:30:01.794" v="150"/>
          <ac:spMkLst>
            <pc:docMk/>
            <pc:sldMk cId="42673110" sldId="257"/>
            <ac:spMk id="3" creationId="{B2443D5A-35B8-C13A-EB39-05805088A650}"/>
          </ac:spMkLst>
        </pc:spChg>
        <pc:spChg chg="add mod">
          <ac:chgData name="Huseman, Jake (husemajd)" userId="S::husemajd@mail.uc.edu::d7f2950a-954d-421e-a0d6-6fbda28a1933" providerId="AD" clId="Web-{A720EA99-472B-BEBA-6A70-F4EE03F0F0D3}" dt="2023-02-14T00:29:52.247" v="145" actId="1076"/>
          <ac:spMkLst>
            <pc:docMk/>
            <pc:sldMk cId="42673110" sldId="257"/>
            <ac:spMk id="4" creationId="{BA7E700C-126E-C39E-9DCB-E30C1BFDE5CB}"/>
          </ac:spMkLst>
        </pc:spChg>
        <pc:spChg chg="add mod">
          <ac:chgData name="Huseman, Jake (husemajd)" userId="S::husemajd@mail.uc.edu::d7f2950a-954d-421e-a0d6-6fbda28a1933" providerId="AD" clId="Web-{A720EA99-472B-BEBA-6A70-F4EE03F0F0D3}" dt="2023-02-14T00:29:52.247" v="144" actId="1076"/>
          <ac:spMkLst>
            <pc:docMk/>
            <pc:sldMk cId="42673110" sldId="257"/>
            <ac:spMk id="5" creationId="{DA3FF8FD-7FB0-3064-8565-3264CA54AC1B}"/>
          </ac:spMkLst>
        </pc:spChg>
        <pc:spChg chg="add mod">
          <ac:chgData name="Huseman, Jake (husemajd)" userId="S::husemajd@mail.uc.edu::d7f2950a-954d-421e-a0d6-6fbda28a1933" providerId="AD" clId="Web-{A720EA99-472B-BEBA-6A70-F4EE03F0F0D3}" dt="2023-02-14T00:28:20.446" v="111" actId="1076"/>
          <ac:spMkLst>
            <pc:docMk/>
            <pc:sldMk cId="42673110" sldId="257"/>
            <ac:spMk id="6" creationId="{D7A276B7-5B92-01E5-F44D-74F325D82234}"/>
          </ac:spMkLst>
        </pc:spChg>
        <pc:spChg chg="add mod">
          <ac:chgData name="Huseman, Jake (husemajd)" userId="S::husemajd@mail.uc.edu::d7f2950a-954d-421e-a0d6-6fbda28a1933" providerId="AD" clId="Web-{A720EA99-472B-BEBA-6A70-F4EE03F0F0D3}" dt="2023-02-14T00:28:20.493" v="117" actId="1076"/>
          <ac:spMkLst>
            <pc:docMk/>
            <pc:sldMk cId="42673110" sldId="257"/>
            <ac:spMk id="16" creationId="{5473BFED-40EA-9A75-074A-844EB406F2DF}"/>
          </ac:spMkLst>
        </pc:spChg>
        <pc:spChg chg="add del mod">
          <ac:chgData name="Huseman, Jake (husemajd)" userId="S::husemajd@mail.uc.edu::d7f2950a-954d-421e-a0d6-6fbda28a1933" providerId="AD" clId="Web-{A720EA99-472B-BEBA-6A70-F4EE03F0F0D3}" dt="2023-02-14T00:27:10.678" v="99"/>
          <ac:spMkLst>
            <pc:docMk/>
            <pc:sldMk cId="42673110" sldId="257"/>
            <ac:spMk id="17" creationId="{3C5DBC71-34AE-F51F-C481-4A39EAABB2FC}"/>
          </ac:spMkLst>
        </pc:spChg>
        <pc:spChg chg="add mod">
          <ac:chgData name="Huseman, Jake (husemajd)" userId="S::husemajd@mail.uc.edu::d7f2950a-954d-421e-a0d6-6fbda28a1933" providerId="AD" clId="Web-{A720EA99-472B-BEBA-6A70-F4EE03F0F0D3}" dt="2023-02-14T00:33:03.817" v="182" actId="1076"/>
          <ac:spMkLst>
            <pc:docMk/>
            <pc:sldMk cId="42673110" sldId="257"/>
            <ac:spMk id="22" creationId="{FAB49E8D-0450-66CB-7372-CFFC58CFCEA8}"/>
          </ac:spMkLst>
        </pc:spChg>
        <pc:picChg chg="add del mod">
          <ac:chgData name="Huseman, Jake (husemajd)" userId="S::husemajd@mail.uc.edu::d7f2950a-954d-421e-a0d6-6fbda28a1933" providerId="AD" clId="Web-{A720EA99-472B-BEBA-6A70-F4EE03F0F0D3}" dt="2023-02-14T00:19:28.239" v="42"/>
          <ac:picMkLst>
            <pc:docMk/>
            <pc:sldMk cId="42673110" sldId="257"/>
            <ac:picMk id="7" creationId="{34436D2E-BDFE-64EF-B937-827BA73630C5}"/>
          </ac:picMkLst>
        </pc:picChg>
        <pc:picChg chg="add del mod">
          <ac:chgData name="Huseman, Jake (husemajd)" userId="S::husemajd@mail.uc.edu::d7f2950a-954d-421e-a0d6-6fbda28a1933" providerId="AD" clId="Web-{A720EA99-472B-BEBA-6A70-F4EE03F0F0D3}" dt="2023-02-14T00:21:15.102" v="51"/>
          <ac:picMkLst>
            <pc:docMk/>
            <pc:sldMk cId="42673110" sldId="257"/>
            <ac:picMk id="8" creationId="{F92D22B7-E224-2304-4D94-59AE0F25ED4C}"/>
          </ac:picMkLst>
        </pc:picChg>
        <pc:picChg chg="add mod">
          <ac:chgData name="Huseman, Jake (husemajd)" userId="S::husemajd@mail.uc.edu::d7f2950a-954d-421e-a0d6-6fbda28a1933" providerId="AD" clId="Web-{A720EA99-472B-BEBA-6A70-F4EE03F0F0D3}" dt="2023-02-14T00:28:20.462" v="112" actId="1076"/>
          <ac:picMkLst>
            <pc:docMk/>
            <pc:sldMk cId="42673110" sldId="257"/>
            <ac:picMk id="9" creationId="{C3DD4C65-6C1B-CB02-7BA5-021953BE8F9D}"/>
          </ac:picMkLst>
        </pc:picChg>
        <pc:picChg chg="add mod">
          <ac:chgData name="Huseman, Jake (husemajd)" userId="S::husemajd@mail.uc.edu::d7f2950a-954d-421e-a0d6-6fbda28a1933" providerId="AD" clId="Web-{A720EA99-472B-BEBA-6A70-F4EE03F0F0D3}" dt="2023-02-14T00:28:20.478" v="113" actId="1076"/>
          <ac:picMkLst>
            <pc:docMk/>
            <pc:sldMk cId="42673110" sldId="257"/>
            <ac:picMk id="10" creationId="{2A5287E8-751D-33FB-DA15-831C21CE384C}"/>
          </ac:picMkLst>
        </pc:picChg>
        <pc:picChg chg="add mod modCrop">
          <ac:chgData name="Huseman, Jake (husemajd)" userId="S::husemajd@mail.uc.edu::d7f2950a-954d-421e-a0d6-6fbda28a1933" providerId="AD" clId="Web-{A720EA99-472B-BEBA-6A70-F4EE03F0F0D3}" dt="2023-02-14T00:30:12.982" v="152" actId="1076"/>
          <ac:picMkLst>
            <pc:docMk/>
            <pc:sldMk cId="42673110" sldId="257"/>
            <ac:picMk id="18" creationId="{C41483C6-4452-52B0-C7F9-D84A7485D988}"/>
          </ac:picMkLst>
        </pc:picChg>
        <pc:picChg chg="add mod">
          <ac:chgData name="Huseman, Jake (husemajd)" userId="S::husemajd@mail.uc.edu::d7f2950a-954d-421e-a0d6-6fbda28a1933" providerId="AD" clId="Web-{A720EA99-472B-BEBA-6A70-F4EE03F0F0D3}" dt="2023-02-14T00:33:07.473" v="183" actId="1076"/>
          <ac:picMkLst>
            <pc:docMk/>
            <pc:sldMk cId="42673110" sldId="257"/>
            <ac:picMk id="20" creationId="{DC9536AD-5FE0-8D18-B838-8DCB250DC352}"/>
          </ac:picMkLst>
        </pc:picChg>
        <pc:picChg chg="add mod">
          <ac:chgData name="Huseman, Jake (husemajd)" userId="S::husemajd@mail.uc.edu::d7f2950a-954d-421e-a0d6-6fbda28a1933" providerId="AD" clId="Web-{A720EA99-472B-BEBA-6A70-F4EE03F0F0D3}" dt="2023-02-14T00:32:13.502" v="163" actId="1076"/>
          <ac:picMkLst>
            <pc:docMk/>
            <pc:sldMk cId="42673110" sldId="257"/>
            <ac:picMk id="21" creationId="{55939F55-BE86-E014-1845-07BA116385B0}"/>
          </ac:picMkLst>
        </pc:picChg>
        <pc:cxnChg chg="add del">
          <ac:chgData name="Huseman, Jake (husemajd)" userId="S::husemajd@mail.uc.edu::d7f2950a-954d-421e-a0d6-6fbda28a1933" providerId="AD" clId="Web-{A720EA99-472B-BEBA-6A70-F4EE03F0F0D3}" dt="2023-02-14T00:22:12.464" v="66"/>
          <ac:cxnSpMkLst>
            <pc:docMk/>
            <pc:sldMk cId="42673110" sldId="257"/>
            <ac:cxnSpMk id="11" creationId="{E5890CF9-9B09-9FDE-9AAF-0FF86E7D7A66}"/>
          </ac:cxnSpMkLst>
        </pc:cxnChg>
        <pc:cxnChg chg="add del">
          <ac:chgData name="Huseman, Jake (husemajd)" userId="S::husemajd@mail.uc.edu::d7f2950a-954d-421e-a0d6-6fbda28a1933" providerId="AD" clId="Web-{A720EA99-472B-BEBA-6A70-F4EE03F0F0D3}" dt="2023-02-14T00:22:11.714" v="65"/>
          <ac:cxnSpMkLst>
            <pc:docMk/>
            <pc:sldMk cId="42673110" sldId="257"/>
            <ac:cxnSpMk id="12" creationId="{92D2EAA9-3E32-A589-A70E-E3DA6F15C598}"/>
          </ac:cxnSpMkLst>
        </pc:cxnChg>
        <pc:cxnChg chg="add mod">
          <ac:chgData name="Huseman, Jake (husemajd)" userId="S::husemajd@mail.uc.edu::d7f2950a-954d-421e-a0d6-6fbda28a1933" providerId="AD" clId="Web-{A720EA99-472B-BEBA-6A70-F4EE03F0F0D3}" dt="2023-02-14T00:29:53.419" v="146" actId="14100"/>
          <ac:cxnSpMkLst>
            <pc:docMk/>
            <pc:sldMk cId="42673110" sldId="257"/>
            <ac:cxnSpMk id="13" creationId="{6527C85B-1AA9-48FB-6A16-41F117148836}"/>
          </ac:cxnSpMkLst>
        </pc:cxnChg>
        <pc:cxnChg chg="add mod">
          <ac:chgData name="Huseman, Jake (husemajd)" userId="S::husemajd@mail.uc.edu::d7f2950a-954d-421e-a0d6-6fbda28a1933" providerId="AD" clId="Web-{A720EA99-472B-BEBA-6A70-F4EE03F0F0D3}" dt="2023-02-14T00:29:55.809" v="147" actId="14100"/>
          <ac:cxnSpMkLst>
            <pc:docMk/>
            <pc:sldMk cId="42673110" sldId="257"/>
            <ac:cxnSpMk id="14" creationId="{E7338393-1475-EF78-C0BE-F0E4CA4DC2EE}"/>
          </ac:cxnSpMkLst>
        </pc:cxnChg>
        <pc:cxnChg chg="add mod">
          <ac:chgData name="Huseman, Jake (husemajd)" userId="S::husemajd@mail.uc.edu::d7f2950a-954d-421e-a0d6-6fbda28a1933" providerId="AD" clId="Web-{A720EA99-472B-BEBA-6A70-F4EE03F0F0D3}" dt="2023-02-14T00:28:20.478" v="116" actId="1076"/>
          <ac:cxnSpMkLst>
            <pc:docMk/>
            <pc:sldMk cId="42673110" sldId="257"/>
            <ac:cxnSpMk id="15" creationId="{AEEF4B8C-9D6D-0317-BF59-0053DA9DAC80}"/>
          </ac:cxnSpMkLst>
        </pc:cxnChg>
        <pc:cxnChg chg="add mod">
          <ac:chgData name="Huseman, Jake (husemajd)" userId="S::husemajd@mail.uc.edu::d7f2950a-954d-421e-a0d6-6fbda28a1933" providerId="AD" clId="Web-{A720EA99-472B-BEBA-6A70-F4EE03F0F0D3}" dt="2023-02-14T00:30:19.092" v="153" actId="14100"/>
          <ac:cxnSpMkLst>
            <pc:docMk/>
            <pc:sldMk cId="42673110" sldId="257"/>
            <ac:cxnSpMk id="19" creationId="{2C83EDE5-C4A3-FBF6-5BA2-D18C4E26B81B}"/>
          </ac:cxnSpMkLst>
        </pc:cxnChg>
      </pc:sldChg>
      <pc:sldChg chg="modSp">
        <pc:chgData name="Huseman, Jake (husemajd)" userId="S::husemajd@mail.uc.edu::d7f2950a-954d-421e-a0d6-6fbda28a1933" providerId="AD" clId="Web-{A720EA99-472B-BEBA-6A70-F4EE03F0F0D3}" dt="2023-02-14T00:43:43.310" v="644" actId="20577"/>
        <pc:sldMkLst>
          <pc:docMk/>
          <pc:sldMk cId="143115661" sldId="258"/>
        </pc:sldMkLst>
        <pc:spChg chg="mod">
          <ac:chgData name="Huseman, Jake (husemajd)" userId="S::husemajd@mail.uc.edu::d7f2950a-954d-421e-a0d6-6fbda28a1933" providerId="AD" clId="Web-{A720EA99-472B-BEBA-6A70-F4EE03F0F0D3}" dt="2023-02-14T00:39:01.236" v="483" actId="20577"/>
          <ac:spMkLst>
            <pc:docMk/>
            <pc:sldMk cId="143115661" sldId="258"/>
            <ac:spMk id="2" creationId="{209E96EB-DEE4-270A-B7F3-7FA1685596B3}"/>
          </ac:spMkLst>
        </pc:spChg>
        <pc:spChg chg="mod">
          <ac:chgData name="Huseman, Jake (husemajd)" userId="S::husemajd@mail.uc.edu::d7f2950a-954d-421e-a0d6-6fbda28a1933" providerId="AD" clId="Web-{A720EA99-472B-BEBA-6A70-F4EE03F0F0D3}" dt="2023-02-14T00:43:43.310" v="644" actId="20577"/>
          <ac:spMkLst>
            <pc:docMk/>
            <pc:sldMk cId="143115661" sldId="258"/>
            <ac:spMk id="3" creationId="{F4DA5616-84A1-5DE2-1660-1DA1D257042B}"/>
          </ac:spMkLst>
        </pc:spChg>
      </pc:sldChg>
      <pc:sldChg chg="modSp">
        <pc:chgData name="Huseman, Jake (husemajd)" userId="S::husemajd@mail.uc.edu::d7f2950a-954d-421e-a0d6-6fbda28a1933" providerId="AD" clId="Web-{A720EA99-472B-BEBA-6A70-F4EE03F0F0D3}" dt="2023-02-14T00:44:56.344" v="763" actId="20577"/>
        <pc:sldMkLst>
          <pc:docMk/>
          <pc:sldMk cId="3516094922" sldId="259"/>
        </pc:sldMkLst>
        <pc:spChg chg="mod">
          <ac:chgData name="Huseman, Jake (husemajd)" userId="S::husemajd@mail.uc.edu::d7f2950a-954d-421e-a0d6-6fbda28a1933" providerId="AD" clId="Web-{A720EA99-472B-BEBA-6A70-F4EE03F0F0D3}" dt="2023-02-14T00:44:56.344" v="763" actId="20577"/>
          <ac:spMkLst>
            <pc:docMk/>
            <pc:sldMk cId="3516094922" sldId="259"/>
            <ac:spMk id="3" creationId="{9D154550-E599-A4B3-C88D-F9D1A937E628}"/>
          </ac:spMkLst>
        </pc:spChg>
      </pc:sldChg>
      <pc:sldChg chg="modSp new">
        <pc:chgData name="Huseman, Jake (husemajd)" userId="S::husemajd@mail.uc.edu::d7f2950a-954d-421e-a0d6-6fbda28a1933" providerId="AD" clId="Web-{A720EA99-472B-BEBA-6A70-F4EE03F0F0D3}" dt="2023-02-14T00:45:04.656" v="767" actId="20577"/>
        <pc:sldMkLst>
          <pc:docMk/>
          <pc:sldMk cId="1133996702" sldId="260"/>
        </pc:sldMkLst>
        <pc:spChg chg="mod">
          <ac:chgData name="Huseman, Jake (husemajd)" userId="S::husemajd@mail.uc.edu::d7f2950a-954d-421e-a0d6-6fbda28a1933" providerId="AD" clId="Web-{A720EA99-472B-BEBA-6A70-F4EE03F0F0D3}" dt="2023-02-14T00:33:28.302" v="193" actId="20577"/>
          <ac:spMkLst>
            <pc:docMk/>
            <pc:sldMk cId="1133996702" sldId="260"/>
            <ac:spMk id="2" creationId="{8B20EC1E-F6E8-BA45-4455-5460C0605B2F}"/>
          </ac:spMkLst>
        </pc:spChg>
        <pc:spChg chg="mod">
          <ac:chgData name="Huseman, Jake (husemajd)" userId="S::husemajd@mail.uc.edu::d7f2950a-954d-421e-a0d6-6fbda28a1933" providerId="AD" clId="Web-{A720EA99-472B-BEBA-6A70-F4EE03F0F0D3}" dt="2023-02-14T00:45:04.656" v="767" actId="20577"/>
          <ac:spMkLst>
            <pc:docMk/>
            <pc:sldMk cId="1133996702" sldId="260"/>
            <ac:spMk id="3" creationId="{2BAE88F9-5219-0E2F-5A6C-838CFDC19441}"/>
          </ac:spMkLst>
        </pc:spChg>
      </pc:sldChg>
    </pc:docChg>
  </pc:docChgLst>
  <pc:docChgLst>
    <pc:chgData clId="Web-{875BD503-B0CA-4DC1-97EB-EB573BD81BFE}"/>
    <pc:docChg chg="modSld">
      <pc:chgData name="" userId="" providerId="" clId="Web-{875BD503-B0CA-4DC1-97EB-EB573BD81BFE}" dt="2023-02-11T16:39:10.879" v="4" actId="20577"/>
      <pc:docMkLst>
        <pc:docMk/>
      </pc:docMkLst>
      <pc:sldChg chg="modSp">
        <pc:chgData name="" userId="" providerId="" clId="Web-{875BD503-B0CA-4DC1-97EB-EB573BD81BFE}" dt="2023-02-11T16:39:10.879" v="4" actId="20577"/>
        <pc:sldMkLst>
          <pc:docMk/>
          <pc:sldMk cId="109857222" sldId="256"/>
        </pc:sldMkLst>
        <pc:spChg chg="mod">
          <ac:chgData name="" userId="" providerId="" clId="Web-{875BD503-B0CA-4DC1-97EB-EB573BD81BFE}" dt="2023-02-11T16:39:10.879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uest User" userId="S::urn:spo:anon#82f918f599c0c3f2f9fa8251a7b9993f3ac4d9dbf3a1f7dabe1d0879570a86f7::" providerId="AD" clId="Web-{8B833CEA-7AFF-2FCA-9B47-0F47E8486794}"/>
    <pc:docChg chg="addSld modSld">
      <pc:chgData name="Guest User" userId="S::urn:spo:anon#82f918f599c0c3f2f9fa8251a7b9993f3ac4d9dbf3a1f7dabe1d0879570a86f7::" providerId="AD" clId="Web-{8B833CEA-7AFF-2FCA-9B47-0F47E8486794}" dt="2023-02-11T18:31:11.551" v="13" actId="20577"/>
      <pc:docMkLst>
        <pc:docMk/>
      </pc:docMkLst>
      <pc:sldChg chg="modSp new">
        <pc:chgData name="Guest User" userId="S::urn:spo:anon#82f918f599c0c3f2f9fa8251a7b9993f3ac4d9dbf3a1f7dabe1d0879570a86f7::" providerId="AD" clId="Web-{8B833CEA-7AFF-2FCA-9B47-0F47E8486794}" dt="2023-02-11T18:29:30.877" v="3" actId="20577"/>
        <pc:sldMkLst>
          <pc:docMk/>
          <pc:sldMk cId="42673110" sldId="257"/>
        </pc:sldMkLst>
        <pc:spChg chg="mod">
          <ac:chgData name="Guest User" userId="S::urn:spo:anon#82f918f599c0c3f2f9fa8251a7b9993f3ac4d9dbf3a1f7dabe1d0879570a86f7::" providerId="AD" clId="Web-{8B833CEA-7AFF-2FCA-9B47-0F47E8486794}" dt="2023-02-11T18:29:30.877" v="3" actId="20577"/>
          <ac:spMkLst>
            <pc:docMk/>
            <pc:sldMk cId="42673110" sldId="257"/>
            <ac:spMk id="2" creationId="{2837D087-C285-5388-E656-C4D0AA40BD04}"/>
          </ac:spMkLst>
        </pc:spChg>
      </pc:sldChg>
      <pc:sldChg chg="modSp new">
        <pc:chgData name="Guest User" userId="S::urn:spo:anon#82f918f599c0c3f2f9fa8251a7b9993f3ac4d9dbf3a1f7dabe1d0879570a86f7::" providerId="AD" clId="Web-{8B833CEA-7AFF-2FCA-9B47-0F47E8486794}" dt="2023-02-11T18:29:43.034" v="8" actId="20577"/>
        <pc:sldMkLst>
          <pc:docMk/>
          <pc:sldMk cId="143115661" sldId="258"/>
        </pc:sldMkLst>
        <pc:spChg chg="mod">
          <ac:chgData name="Guest User" userId="S::urn:spo:anon#82f918f599c0c3f2f9fa8251a7b9993f3ac4d9dbf3a1f7dabe1d0879570a86f7::" providerId="AD" clId="Web-{8B833CEA-7AFF-2FCA-9B47-0F47E8486794}" dt="2023-02-11T18:29:43.034" v="8" actId="20577"/>
          <ac:spMkLst>
            <pc:docMk/>
            <pc:sldMk cId="143115661" sldId="258"/>
            <ac:spMk id="2" creationId="{209E96EB-DEE4-270A-B7F3-7FA1685596B3}"/>
          </ac:spMkLst>
        </pc:spChg>
      </pc:sldChg>
      <pc:sldChg chg="modSp new">
        <pc:chgData name="Guest User" userId="S::urn:spo:anon#82f918f599c0c3f2f9fa8251a7b9993f3ac4d9dbf3a1f7dabe1d0879570a86f7::" providerId="AD" clId="Web-{8B833CEA-7AFF-2FCA-9B47-0F47E8486794}" dt="2023-02-11T18:31:11.551" v="13" actId="20577"/>
        <pc:sldMkLst>
          <pc:docMk/>
          <pc:sldMk cId="3516094922" sldId="259"/>
        </pc:sldMkLst>
        <pc:spChg chg="mod">
          <ac:chgData name="Guest User" userId="S::urn:spo:anon#82f918f599c0c3f2f9fa8251a7b9993f3ac4d9dbf3a1f7dabe1d0879570a86f7::" providerId="AD" clId="Web-{8B833CEA-7AFF-2FCA-9B47-0F47E8486794}" dt="2023-02-11T18:31:11.551" v="13" actId="20577"/>
          <ac:spMkLst>
            <pc:docMk/>
            <pc:sldMk cId="3516094922" sldId="259"/>
            <ac:spMk id="2" creationId="{30F67908-CB95-68E9-BCB9-BBE4C12A1DB2}"/>
          </ac:spMkLst>
        </pc:spChg>
      </pc:sldChg>
    </pc:docChg>
  </pc:docChgLst>
  <pc:docChgLst>
    <pc:chgData name="Hendrix, Caleb (hendricw)" userId="S::hendricw@mail.uc.edu::a204f53a-a6a9-464a-9443-2c59155ce4a2" providerId="AD" clId="Web-{1D9597BB-A3FE-8ED6-C567-2509D2A82741}"/>
    <pc:docChg chg="modSld addMainMaster delMainMaster">
      <pc:chgData name="Hendrix, Caleb (hendricw)" userId="S::hendricw@mail.uc.edu::a204f53a-a6a9-464a-9443-2c59155ce4a2" providerId="AD" clId="Web-{1D9597BB-A3FE-8ED6-C567-2509D2A82741}" dt="2023-02-14T18:46:29.338" v="18" actId="20577"/>
      <pc:docMkLst>
        <pc:docMk/>
      </pc:docMkLst>
      <pc:sldChg chg="modSp mod modClrScheme chgLayout">
        <pc:chgData name="Hendrix, Caleb (hendricw)" userId="S::hendricw@mail.uc.edu::a204f53a-a6a9-464a-9443-2c59155ce4a2" providerId="AD" clId="Web-{1D9597BB-A3FE-8ED6-C567-2509D2A82741}" dt="2023-02-14T18:46:29.338" v="18" actId="20577"/>
        <pc:sldMkLst>
          <pc:docMk/>
          <pc:sldMk cId="109857222" sldId="256"/>
        </pc:sldMkLst>
        <pc:spChg chg="mod ord">
          <ac:chgData name="Hendrix, Caleb (hendricw)" userId="S::hendricw@mail.uc.edu::a204f53a-a6a9-464a-9443-2c59155ce4a2" providerId="AD" clId="Web-{1D9597BB-A3FE-8ED6-C567-2509D2A82741}" dt="2023-02-14T18:46:29.338" v="1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endrix, Caleb (hendricw)" userId="S::hendricw@mail.uc.edu::a204f53a-a6a9-464a-9443-2c59155ce4a2" providerId="AD" clId="Web-{1D9597BB-A3FE-8ED6-C567-2509D2A82741}" dt="2023-02-14T18:46:03.462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Hendrix, Caleb (hendricw)" userId="S::hendricw@mail.uc.edu::a204f53a-a6a9-464a-9443-2c59155ce4a2" providerId="AD" clId="Web-{1D9597BB-A3FE-8ED6-C567-2509D2A82741}" dt="2023-02-14T18:45:15.164" v="3" actId="20577"/>
        <pc:sldMkLst>
          <pc:docMk/>
          <pc:sldMk cId="42673110" sldId="257"/>
        </pc:sldMkLst>
        <pc:spChg chg="mod ord">
          <ac:chgData name="Hendrix, Caleb (hendricw)" userId="S::hendricw@mail.uc.edu::a204f53a-a6a9-464a-9443-2c59155ce4a2" providerId="AD" clId="Web-{1D9597BB-A3FE-8ED6-C567-2509D2A82741}" dt="2023-02-14T18:44:56.523" v="2"/>
          <ac:spMkLst>
            <pc:docMk/>
            <pc:sldMk cId="42673110" sldId="257"/>
            <ac:spMk id="2" creationId="{2837D087-C285-5388-E656-C4D0AA40BD04}"/>
          </ac:spMkLst>
        </pc:spChg>
        <pc:spChg chg="mod">
          <ac:chgData name="Hendrix, Caleb (hendricw)" userId="S::hendricw@mail.uc.edu::a204f53a-a6a9-464a-9443-2c59155ce4a2" providerId="AD" clId="Web-{1D9597BB-A3FE-8ED6-C567-2509D2A82741}" dt="2023-02-14T18:45:15.164" v="3" actId="20577"/>
          <ac:spMkLst>
            <pc:docMk/>
            <pc:sldMk cId="42673110" sldId="257"/>
            <ac:spMk id="22" creationId="{FAB49E8D-0450-66CB-7372-CFFC58CFCEA8}"/>
          </ac:spMkLst>
        </pc:spChg>
      </pc:sldChg>
      <pc:sldChg chg="modSp mod modClrScheme chgLayout">
        <pc:chgData name="Hendrix, Caleb (hendricw)" userId="S::hendricw@mail.uc.edu::a204f53a-a6a9-464a-9443-2c59155ce4a2" providerId="AD" clId="Web-{1D9597BB-A3FE-8ED6-C567-2509D2A82741}" dt="2023-02-14T18:44:56.523" v="2"/>
        <pc:sldMkLst>
          <pc:docMk/>
          <pc:sldMk cId="143115661" sldId="258"/>
        </pc:sldMkLst>
        <pc:spChg chg="mod ord">
          <ac:chgData name="Hendrix, Caleb (hendricw)" userId="S::hendricw@mail.uc.edu::a204f53a-a6a9-464a-9443-2c59155ce4a2" providerId="AD" clId="Web-{1D9597BB-A3FE-8ED6-C567-2509D2A82741}" dt="2023-02-14T18:44:56.523" v="2"/>
          <ac:spMkLst>
            <pc:docMk/>
            <pc:sldMk cId="143115661" sldId="258"/>
            <ac:spMk id="2" creationId="{209E96EB-DEE4-270A-B7F3-7FA1685596B3}"/>
          </ac:spMkLst>
        </pc:spChg>
        <pc:spChg chg="mod ord">
          <ac:chgData name="Hendrix, Caleb (hendricw)" userId="S::hendricw@mail.uc.edu::a204f53a-a6a9-464a-9443-2c59155ce4a2" providerId="AD" clId="Web-{1D9597BB-A3FE-8ED6-C567-2509D2A82741}" dt="2023-02-14T18:44:56.523" v="2"/>
          <ac:spMkLst>
            <pc:docMk/>
            <pc:sldMk cId="143115661" sldId="258"/>
            <ac:spMk id="3" creationId="{F4DA5616-84A1-5DE2-1660-1DA1D257042B}"/>
          </ac:spMkLst>
        </pc:spChg>
      </pc:sldChg>
      <pc:sldChg chg="modSp mod modClrScheme chgLayout">
        <pc:chgData name="Hendrix, Caleb (hendricw)" userId="S::hendricw@mail.uc.edu::a204f53a-a6a9-464a-9443-2c59155ce4a2" providerId="AD" clId="Web-{1D9597BB-A3FE-8ED6-C567-2509D2A82741}" dt="2023-02-14T18:44:56.523" v="2"/>
        <pc:sldMkLst>
          <pc:docMk/>
          <pc:sldMk cId="3516094922" sldId="259"/>
        </pc:sldMkLst>
        <pc:spChg chg="mod ord">
          <ac:chgData name="Hendrix, Caleb (hendricw)" userId="S::hendricw@mail.uc.edu::a204f53a-a6a9-464a-9443-2c59155ce4a2" providerId="AD" clId="Web-{1D9597BB-A3FE-8ED6-C567-2509D2A82741}" dt="2023-02-14T18:44:56.523" v="2"/>
          <ac:spMkLst>
            <pc:docMk/>
            <pc:sldMk cId="3516094922" sldId="259"/>
            <ac:spMk id="2" creationId="{30F67908-CB95-68E9-BCB9-BBE4C12A1DB2}"/>
          </ac:spMkLst>
        </pc:spChg>
        <pc:spChg chg="mod ord">
          <ac:chgData name="Hendrix, Caleb (hendricw)" userId="S::hendricw@mail.uc.edu::a204f53a-a6a9-464a-9443-2c59155ce4a2" providerId="AD" clId="Web-{1D9597BB-A3FE-8ED6-C567-2509D2A82741}" dt="2023-02-14T18:44:56.523" v="2"/>
          <ac:spMkLst>
            <pc:docMk/>
            <pc:sldMk cId="3516094922" sldId="259"/>
            <ac:spMk id="3" creationId="{9D154550-E599-A4B3-C88D-F9D1A937E628}"/>
          </ac:spMkLst>
        </pc:spChg>
      </pc:sldChg>
      <pc:sldChg chg="modSp mod modClrScheme chgLayout">
        <pc:chgData name="Hendrix, Caleb (hendricw)" userId="S::hendricw@mail.uc.edu::a204f53a-a6a9-464a-9443-2c59155ce4a2" providerId="AD" clId="Web-{1D9597BB-A3FE-8ED6-C567-2509D2A82741}" dt="2023-02-14T18:44:56.523" v="2"/>
        <pc:sldMkLst>
          <pc:docMk/>
          <pc:sldMk cId="1133996702" sldId="260"/>
        </pc:sldMkLst>
        <pc:spChg chg="mod ord">
          <ac:chgData name="Hendrix, Caleb (hendricw)" userId="S::hendricw@mail.uc.edu::a204f53a-a6a9-464a-9443-2c59155ce4a2" providerId="AD" clId="Web-{1D9597BB-A3FE-8ED6-C567-2509D2A82741}" dt="2023-02-14T18:44:56.523" v="2"/>
          <ac:spMkLst>
            <pc:docMk/>
            <pc:sldMk cId="1133996702" sldId="260"/>
            <ac:spMk id="2" creationId="{8B20EC1E-F6E8-BA45-4455-5460C0605B2F}"/>
          </ac:spMkLst>
        </pc:spChg>
        <pc:spChg chg="mod ord">
          <ac:chgData name="Hendrix, Caleb (hendricw)" userId="S::hendricw@mail.uc.edu::a204f53a-a6a9-464a-9443-2c59155ce4a2" providerId="AD" clId="Web-{1D9597BB-A3FE-8ED6-C567-2509D2A82741}" dt="2023-02-14T18:44:56.523" v="2"/>
          <ac:spMkLst>
            <pc:docMk/>
            <pc:sldMk cId="1133996702" sldId="260"/>
            <ac:spMk id="3" creationId="{2BAE88F9-5219-0E2F-5A6C-838CFDC19441}"/>
          </ac:spMkLst>
        </pc:spChg>
      </pc:sldChg>
      <pc:sldMasterChg chg="del delSldLayout">
        <pc:chgData name="Hendrix, Caleb (hendricw)" userId="S::hendricw@mail.uc.edu::a204f53a-a6a9-464a-9443-2c59155ce4a2" providerId="AD" clId="Web-{1D9597BB-A3FE-8ED6-C567-2509D2A82741}" dt="2023-02-14T18:44:18.116" v="0"/>
        <pc:sldMasterMkLst>
          <pc:docMk/>
          <pc:sldMasterMk cId="2460954070" sldId="2147483660"/>
        </pc:sldMasterMkLst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endrix, Caleb (hendricw)" userId="S::hendricw@mail.uc.edu::a204f53a-a6a9-464a-9443-2c59155ce4a2" providerId="AD" clId="Web-{1D9597BB-A3FE-8ED6-C567-2509D2A82741}" dt="2023-02-14T18:44:18.11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endrix, Caleb (hendricw)" userId="S::hendricw@mail.uc.edu::a204f53a-a6a9-464a-9443-2c59155ce4a2" providerId="AD" clId="Web-{1D9597BB-A3FE-8ED6-C567-2509D2A82741}" dt="2023-02-14T18:44:36.070" v="1"/>
        <pc:sldMasterMkLst>
          <pc:docMk/>
          <pc:sldMasterMk cId="1215203934" sldId="2147483672"/>
        </pc:sldMasterMkLst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2119747694" sldId="2147483673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3952478530" sldId="2147483674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928907122" sldId="2147483675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274698941" sldId="2147483676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687626601" sldId="2147483677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1887297127" sldId="2147483678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3011341165" sldId="2147483679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1848439690" sldId="2147483680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818852625" sldId="2147483681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569277938" sldId="2147483682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36.070" v="1"/>
          <pc:sldLayoutMkLst>
            <pc:docMk/>
            <pc:sldMasterMk cId="1215203934" sldId="2147483672"/>
            <pc:sldLayoutMk cId="1984023149" sldId="2147483683"/>
          </pc:sldLayoutMkLst>
        </pc:sldLayoutChg>
      </pc:sldMasterChg>
      <pc:sldMasterChg chg="add del addSldLayout delSldLayout modSldLayout">
        <pc:chgData name="Hendrix, Caleb (hendricw)" userId="S::hendricw@mail.uc.edu::a204f53a-a6a9-464a-9443-2c59155ce4a2" providerId="AD" clId="Web-{1D9597BB-A3FE-8ED6-C567-2509D2A82741}" dt="2023-02-14T18:44:56.523" v="2"/>
        <pc:sldMasterMkLst>
          <pc:docMk/>
          <pc:sldMasterMk cId="2536242081" sldId="2147483684"/>
        </pc:sldMasterMkLst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2923595069" sldId="2147483685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3557972084" sldId="2147483686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1841260101" sldId="2147483687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648732503" sldId="2147483688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3630673839" sldId="2147483689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3747331868" sldId="2147483690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1292878033" sldId="2147483691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1083646428" sldId="2147483692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1065991269" sldId="2147483693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1480208269" sldId="2147483694"/>
          </pc:sldLayoutMkLst>
        </pc:sldLayoutChg>
        <pc:sldLayoutChg chg="add del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2536242081" sldId="2147483684"/>
            <pc:sldLayoutMk cId="944724865" sldId="2147483695"/>
          </pc:sldLayoutMkLst>
        </pc:sldLayoutChg>
      </pc:sldMasterChg>
      <pc:sldMasterChg chg="add addSldLayout modSldLayout">
        <pc:chgData name="Hendrix, Caleb (hendricw)" userId="S::hendricw@mail.uc.edu::a204f53a-a6a9-464a-9443-2c59155ce4a2" providerId="AD" clId="Web-{1D9597BB-A3FE-8ED6-C567-2509D2A82741}" dt="2023-02-14T18:44:56.523" v="2"/>
        <pc:sldMasterMkLst>
          <pc:docMk/>
          <pc:sldMasterMk cId="120056673" sldId="2147483696"/>
        </pc:sldMasterMkLst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3646959949" sldId="2147483697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3414991267" sldId="2147483698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2616135272" sldId="2147483699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1241978704" sldId="2147483700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188784934" sldId="2147483701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267619461" sldId="2147483702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846142690" sldId="2147483703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849422209" sldId="2147483704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3991161484" sldId="2147483705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2760293421" sldId="2147483706"/>
          </pc:sldLayoutMkLst>
        </pc:sldLayoutChg>
        <pc:sldLayoutChg chg="add mod replId">
          <pc:chgData name="Hendrix, Caleb (hendricw)" userId="S::hendricw@mail.uc.edu::a204f53a-a6a9-464a-9443-2c59155ce4a2" providerId="AD" clId="Web-{1D9597BB-A3FE-8ED6-C567-2509D2A82741}" dt="2023-02-14T18:44:56.523" v="2"/>
          <pc:sldLayoutMkLst>
            <pc:docMk/>
            <pc:sldMasterMk cId="120056673" sldId="2147483696"/>
            <pc:sldLayoutMk cId="1419395423" sldId="2147483707"/>
          </pc:sldLayoutMkLst>
        </pc:sldLayoutChg>
      </pc:sldMasterChg>
    </pc:docChg>
  </pc:docChgLst>
  <pc:docChgLst>
    <pc:chgData name="Guest User" userId="S::urn:spo:anon#82f918f599c0c3f2f9fa8251a7b9993f3ac4d9dbf3a1f7dabe1d0879570a86f7::" providerId="AD" clId="Web-{875BD503-B0CA-4DC1-97EB-EB573BD81BFE}"/>
    <pc:docChg chg="modSld">
      <pc:chgData name="Guest User" userId="S::urn:spo:anon#82f918f599c0c3f2f9fa8251a7b9993f3ac4d9dbf3a1f7dabe1d0879570a86f7::" providerId="AD" clId="Web-{875BD503-B0CA-4DC1-97EB-EB573BD81BFE}" dt="2023-02-11T16:39:12.770" v="4" actId="20577"/>
      <pc:docMkLst>
        <pc:docMk/>
      </pc:docMkLst>
      <pc:sldChg chg="modSp">
        <pc:chgData name="Guest User" userId="S::urn:spo:anon#82f918f599c0c3f2f9fa8251a7b9993f3ac4d9dbf3a1f7dabe1d0879570a86f7::" providerId="AD" clId="Web-{875BD503-B0CA-4DC1-97EB-EB573BD81BFE}" dt="2023-02-11T16:39:12.770" v="4" actId="20577"/>
        <pc:sldMkLst>
          <pc:docMk/>
          <pc:sldMk cId="109857222" sldId="256"/>
        </pc:sldMkLst>
        <pc:spChg chg="mod">
          <ac:chgData name="Guest User" userId="S::urn:spo:anon#82f918f599c0c3f2f9fa8251a7b9993f3ac4d9dbf3a1f7dabe1d0879570a86f7::" providerId="AD" clId="Web-{875BD503-B0CA-4DC1-97EB-EB573BD81BFE}" dt="2023-02-11T16:39:12.770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9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2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6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Time Series Data 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Quick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Team Keith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EC1E-F6E8-BA45-4455-5460C060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88F9-5219-0E2F-5A6C-838CFDC1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Goal</a:t>
            </a:r>
            <a:endParaRPr lang="en-US"/>
          </a:p>
          <a:p>
            <a:pPr lvl="1"/>
            <a:r>
              <a:rPr lang="en-US" sz="2000" dirty="0">
                <a:cs typeface="Calibri"/>
              </a:rPr>
              <a:t>Provide an uncomplicated interface for visualizing CSV time-variant data.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Target users</a:t>
            </a:r>
          </a:p>
          <a:p>
            <a:pPr lvl="1"/>
            <a:r>
              <a:rPr lang="en-US" sz="2000" dirty="0">
                <a:cs typeface="Calibri"/>
              </a:rPr>
              <a:t>Students, engineers, programmers, and anyone with data.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Why this approach?</a:t>
            </a:r>
          </a:p>
          <a:p>
            <a:pPr lvl="1"/>
            <a:r>
              <a:rPr lang="en-US" sz="2000" dirty="0">
                <a:cs typeface="Calibri"/>
              </a:rPr>
              <a:t>Most existing solutions are overcomplicated or expensive. When viewing simple trends, all that's needed is data visualization and a short summary.</a:t>
            </a:r>
          </a:p>
        </p:txBody>
      </p:sp>
    </p:spTree>
    <p:extLst>
      <p:ext uri="{BB962C8B-B14F-4D97-AF65-F5344CB8AC3E}">
        <p14:creationId xmlns:p14="http://schemas.microsoft.com/office/powerpoint/2010/main" val="11339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D087-C285-5388-E656-C4D0AA4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Software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E700C-126E-C39E-9DCB-E30C1BFDE5CB}"/>
              </a:ext>
            </a:extLst>
          </p:cNvPr>
          <p:cNvSpPr/>
          <p:nvPr/>
        </p:nvSpPr>
        <p:spPr>
          <a:xfrm>
            <a:off x="533017" y="2534307"/>
            <a:ext cx="1392000" cy="68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Online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Data (.csv)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FF8FD-7FB0-3064-8565-3264CA54AC1B}"/>
              </a:ext>
            </a:extLst>
          </p:cNvPr>
          <p:cNvSpPr/>
          <p:nvPr/>
        </p:nvSpPr>
        <p:spPr>
          <a:xfrm>
            <a:off x="533017" y="3727138"/>
            <a:ext cx="1392000" cy="68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User's Local</a:t>
            </a:r>
          </a:p>
          <a:p>
            <a:pPr algn="ctr"/>
            <a:r>
              <a:rPr lang="en-US" dirty="0">
                <a:cs typeface="Calibri"/>
              </a:rPr>
              <a:t>Data (.csv)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7A276B7-5B92-01E5-F44D-74F325D82234}"/>
              </a:ext>
            </a:extLst>
          </p:cNvPr>
          <p:cNvSpPr/>
          <p:nvPr/>
        </p:nvSpPr>
        <p:spPr>
          <a:xfrm>
            <a:off x="3995017" y="2534307"/>
            <a:ext cx="2004000" cy="1878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</a:t>
            </a:r>
          </a:p>
        </p:txBody>
      </p:sp>
      <p:pic>
        <p:nvPicPr>
          <p:cNvPr id="9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DD4C65-6C1B-CB02-7BA5-021953BE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91" y="5366316"/>
            <a:ext cx="1141709" cy="1148167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2A5287E8-751D-33FB-DA15-831C21CE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86" y="5363928"/>
            <a:ext cx="1148166" cy="115462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27C85B-1AA9-48FB-6A16-41F117148836}"/>
              </a:ext>
            </a:extLst>
          </p:cNvPr>
          <p:cNvCxnSpPr/>
          <p:nvPr/>
        </p:nvCxnSpPr>
        <p:spPr>
          <a:xfrm>
            <a:off x="1993567" y="2904688"/>
            <a:ext cx="1940400" cy="5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338393-1475-EF78-C0BE-F0E4CA4DC2EE}"/>
              </a:ext>
            </a:extLst>
          </p:cNvPr>
          <p:cNvCxnSpPr/>
          <p:nvPr/>
        </p:nvCxnSpPr>
        <p:spPr>
          <a:xfrm flipV="1">
            <a:off x="1992442" y="3595963"/>
            <a:ext cx="1940400" cy="48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F4B8C-9D6D-0317-BF59-0053DA9DAC80}"/>
              </a:ext>
            </a:extLst>
          </p:cNvPr>
          <p:cNvCxnSpPr/>
          <p:nvPr/>
        </p:nvCxnSpPr>
        <p:spPr>
          <a:xfrm flipH="1" flipV="1">
            <a:off x="4969717" y="4464838"/>
            <a:ext cx="3600" cy="6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73BFED-40EA-9A75-074A-844EB406F2DF}"/>
              </a:ext>
            </a:extLst>
          </p:cNvPr>
          <p:cNvSpPr txBox="1"/>
          <p:nvPr/>
        </p:nvSpPr>
        <p:spPr>
          <a:xfrm>
            <a:off x="4331017" y="5053138"/>
            <a:ext cx="135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Powered by</a:t>
            </a:r>
            <a:endParaRPr lang="en-US" dirty="0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C41483C6-4452-52B0-C7F9-D84A7485D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00" t="601" r="10667" b="601"/>
          <a:stretch/>
        </p:blipFill>
        <p:spPr>
          <a:xfrm>
            <a:off x="6716743" y="1750654"/>
            <a:ext cx="4877223" cy="412141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3EDE5-C4A3-FBF6-5BA2-D18C4E26B81B}"/>
              </a:ext>
            </a:extLst>
          </p:cNvPr>
          <p:cNvCxnSpPr>
            <a:cxnSpLocks/>
          </p:cNvCxnSpPr>
          <p:nvPr/>
        </p:nvCxnSpPr>
        <p:spPr>
          <a:xfrm flipV="1">
            <a:off x="6059756" y="3517557"/>
            <a:ext cx="563838" cy="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C9536AD-5FE0-8D18-B838-8DCB250DC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234" y="2895882"/>
            <a:ext cx="1536700" cy="1320236"/>
          </a:xfrm>
          <a:prstGeom prst="rect">
            <a:avLst/>
          </a:prstGeom>
        </p:spPr>
      </p:pic>
      <p:pic>
        <p:nvPicPr>
          <p:cNvPr id="21" name="Picture 21" descr="Table&#10;&#10;Description automatically generated">
            <a:extLst>
              <a:ext uri="{FF2B5EF4-FFF2-40B4-BE49-F238E27FC236}">
                <a16:creationId xmlns:a16="http://schemas.microsoft.com/office/drawing/2014/main" id="{55939F55-BE86-E014-1845-07BA11638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178" y="3020457"/>
            <a:ext cx="1233312" cy="11980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B49E8D-0450-66CB-7372-CFFC58CFCEA8}"/>
              </a:ext>
            </a:extLst>
          </p:cNvPr>
          <p:cNvSpPr txBox="1"/>
          <p:nvPr/>
        </p:nvSpPr>
        <p:spPr>
          <a:xfrm>
            <a:off x="7704666" y="2384778"/>
            <a:ext cx="27587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Visualization and summary</a:t>
            </a:r>
          </a:p>
        </p:txBody>
      </p:sp>
    </p:spTree>
    <p:extLst>
      <p:ext uri="{BB962C8B-B14F-4D97-AF65-F5344CB8AC3E}">
        <p14:creationId xmlns:p14="http://schemas.microsoft.com/office/powerpoint/2010/main" val="426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96EB-DEE4-270A-B7F3-7FA1685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Architecture: Specifics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5616-84A1-5DE2-1660-1DA1D257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User interface and visualizations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000" dirty="0">
                <a:cs typeface="Calibri"/>
              </a:rPr>
              <a:t>Powered by Python using m</a:t>
            </a:r>
            <a:r>
              <a:rPr lang="en-US" sz="2000" dirty="0">
                <a:ea typeface="+mn-lt"/>
                <a:cs typeface="+mn-lt"/>
              </a:rPr>
              <a:t>atplotlib, pandas, and </a:t>
            </a:r>
            <a:r>
              <a:rPr lang="en-US" sz="2000" dirty="0" err="1">
                <a:ea typeface="+mn-lt"/>
                <a:cs typeface="+mn-lt"/>
              </a:rPr>
              <a:t>PyQt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Underlying data processing API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cs typeface="Calibri"/>
              </a:rPr>
              <a:t>Written in C/C++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Access to local and web-based data files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cs typeface="Calibri"/>
              </a:rPr>
              <a:t>Using simple file import functionality and an external API for requesting public data tables.</a:t>
            </a:r>
          </a:p>
        </p:txBody>
      </p:sp>
    </p:spTree>
    <p:extLst>
      <p:ext uri="{BB962C8B-B14F-4D97-AF65-F5344CB8AC3E}">
        <p14:creationId xmlns:p14="http://schemas.microsoft.com/office/powerpoint/2010/main" val="1431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7908-CB95-68E9-BCB9-BBE4C12A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4550-E599-A4B3-C88D-F9D1A937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The biggest risk would come when integrating the different components of our app. (Our data processing API, the GUI, and the code for accessing database APIs.)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We can combat this risk by planning ahead and starting to research solutions ASAP.</a:t>
            </a:r>
          </a:p>
        </p:txBody>
      </p:sp>
    </p:spTree>
    <p:extLst>
      <p:ext uri="{BB962C8B-B14F-4D97-AF65-F5344CB8AC3E}">
        <p14:creationId xmlns:p14="http://schemas.microsoft.com/office/powerpoint/2010/main" val="351609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Time Series Data  Quick Analyzer</vt:lpstr>
      <vt:lpstr>Vision</vt:lpstr>
      <vt:lpstr>Software Architecture</vt:lpstr>
      <vt:lpstr>Software Architecture: Specifics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182</cp:revision>
  <dcterms:created xsi:type="dcterms:W3CDTF">2023-02-10T16:24:33Z</dcterms:created>
  <dcterms:modified xsi:type="dcterms:W3CDTF">2023-02-14T18:46:32Z</dcterms:modified>
</cp:coreProperties>
</file>