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Barlow Semi Condensed Ligh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SemiCondensedLight-regular.fntdata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font" Target="fonts/BarlowSemiCondensedLight-italic.fntdata"/><Relationship Id="rId10" Type="http://schemas.openxmlformats.org/officeDocument/2006/relationships/font" Target="fonts/BarlowSemiCondensedLight-bold.fntdata"/><Relationship Id="rId32" Type="http://schemas.openxmlformats.org/officeDocument/2006/relationships/font" Target="fonts/BarlowSemiCondensed-boldItalic.fntdata"/><Relationship Id="rId13" Type="http://schemas.openxmlformats.org/officeDocument/2006/relationships/font" Target="fonts/Poppins-regular.fntdata"/><Relationship Id="rId12" Type="http://schemas.openxmlformats.org/officeDocument/2006/relationships/font" Target="fonts/BarlowSemiCondensedLight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at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98c577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98c577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15632f6c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15632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d3aa2a3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d3aa2a3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06742" y="1393750"/>
            <a:ext cx="3262200" cy="318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1430550" y="539500"/>
            <a:ext cx="62829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851450" y="1438800"/>
            <a:ext cx="5441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2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638884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638884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638884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2630371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2630371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2630367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4621833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>
            <a:off x="4621833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4621833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>
            <a:off x="6613316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6613316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6613309" y="3217438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713225" y="61547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13225" y="1215600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2" type="title"/>
          </p:nvPr>
        </p:nvSpPr>
        <p:spPr>
          <a:xfrm>
            <a:off x="713225" y="211132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713225" y="2711325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4" type="title"/>
          </p:nvPr>
        </p:nvSpPr>
        <p:spPr>
          <a:xfrm>
            <a:off x="713225" y="354687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5" type="subTitle"/>
          </p:nvPr>
        </p:nvSpPr>
        <p:spPr>
          <a:xfrm>
            <a:off x="713225" y="4146875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3" name="Google Shape;73;p15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13225" y="39956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713225" y="3193850"/>
            <a:ext cx="16809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2" type="subTitle"/>
          </p:nvPr>
        </p:nvSpPr>
        <p:spPr>
          <a:xfrm>
            <a:off x="713225" y="2781650"/>
            <a:ext cx="16809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695001" y="2441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694950" y="1501650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54200" y="3002250"/>
            <a:ext cx="14766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subTitle"/>
          </p:nvPr>
        </p:nvSpPr>
        <p:spPr>
          <a:xfrm flipH="1">
            <a:off x="6417175" y="2975525"/>
            <a:ext cx="20136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 flipH="1">
            <a:off x="6000475" y="4086125"/>
            <a:ext cx="2430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ctrTitle"/>
          </p:nvPr>
        </p:nvSpPr>
        <p:spPr>
          <a:xfrm>
            <a:off x="1339500" y="1822025"/>
            <a:ext cx="6465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1339500" y="2431276"/>
            <a:ext cx="64650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4465650" y="4777800"/>
            <a:ext cx="2127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/>
          <p:nvPr/>
        </p:nvSpPr>
        <p:spPr>
          <a:xfrm flipH="1" rot="10800000">
            <a:off x="637050" y="334173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22"/>
          <p:cNvSpPr/>
          <p:nvPr/>
        </p:nvSpPr>
        <p:spPr>
          <a:xfrm rot="10800000">
            <a:off x="7922975" y="334173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22"/>
          <p:cNvSpPr/>
          <p:nvPr/>
        </p:nvSpPr>
        <p:spPr>
          <a:xfrm>
            <a:off x="637050" y="8937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22"/>
          <p:cNvSpPr/>
          <p:nvPr/>
        </p:nvSpPr>
        <p:spPr>
          <a:xfrm flipH="1">
            <a:off x="7922975" y="8937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01" name="Google Shape;101;p23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713250" y="2436625"/>
            <a:ext cx="3734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3" type="subTitle"/>
          </p:nvPr>
        </p:nvSpPr>
        <p:spPr>
          <a:xfrm>
            <a:off x="4696325" y="2436625"/>
            <a:ext cx="3734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23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798700" y="4063000"/>
            <a:ext cx="364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798700" y="3781600"/>
            <a:ext cx="36489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4696325" y="4063000"/>
            <a:ext cx="364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4"/>
          <p:cNvSpPr txBox="1"/>
          <p:nvPr>
            <p:ph idx="4" type="subTitle"/>
          </p:nvPr>
        </p:nvSpPr>
        <p:spPr>
          <a:xfrm>
            <a:off x="4696325" y="3781600"/>
            <a:ext cx="36489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4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713225" y="539500"/>
            <a:ext cx="5014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6214050" y="3865200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6214050" y="3525300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5"/>
          <p:cNvSpPr txBox="1"/>
          <p:nvPr>
            <p:ph idx="3" type="subTitle"/>
          </p:nvPr>
        </p:nvSpPr>
        <p:spPr>
          <a:xfrm>
            <a:off x="6214050" y="1582538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2" name="Google Shape;122;p25"/>
          <p:cNvSpPr txBox="1"/>
          <p:nvPr>
            <p:ph idx="4" type="subTitle"/>
          </p:nvPr>
        </p:nvSpPr>
        <p:spPr>
          <a:xfrm>
            <a:off x="6214050" y="1242638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25"/>
          <p:cNvSpPr txBox="1"/>
          <p:nvPr>
            <p:ph idx="5" type="subTitle"/>
          </p:nvPr>
        </p:nvSpPr>
        <p:spPr>
          <a:xfrm>
            <a:off x="6214050" y="2723863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p25"/>
          <p:cNvSpPr txBox="1"/>
          <p:nvPr>
            <p:ph idx="6" type="subTitle"/>
          </p:nvPr>
        </p:nvSpPr>
        <p:spPr>
          <a:xfrm>
            <a:off x="6214050" y="2383963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25"/>
          <p:cNvSpPr/>
          <p:nvPr/>
        </p:nvSpPr>
        <p:spPr>
          <a:xfrm>
            <a:off x="6097000" y="1281300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6097000" y="2403306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6097000" y="3529575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25"/>
          <p:cNvGrpSpPr/>
          <p:nvPr/>
        </p:nvGrpSpPr>
        <p:grpSpPr>
          <a:xfrm>
            <a:off x="0" y="49022"/>
            <a:ext cx="5875977" cy="376498"/>
            <a:chOff x="-10925" y="645925"/>
            <a:chExt cx="1285800" cy="357175"/>
          </a:xfrm>
        </p:grpSpPr>
        <p:cxnSp>
          <p:nvCxnSpPr>
            <p:cNvPr id="129" name="Google Shape;129;p25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5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5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5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" name="Google Shape;134;p25"/>
          <p:cNvGrpSpPr/>
          <p:nvPr/>
        </p:nvGrpSpPr>
        <p:grpSpPr>
          <a:xfrm>
            <a:off x="0" y="4711747"/>
            <a:ext cx="5875977" cy="376498"/>
            <a:chOff x="-10925" y="645925"/>
            <a:chExt cx="1285800" cy="357175"/>
          </a:xfrm>
        </p:grpSpPr>
        <p:cxnSp>
          <p:nvCxnSpPr>
            <p:cNvPr id="135" name="Google Shape;135;p25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5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5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5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5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 flipH="1">
            <a:off x="3415775" y="539500"/>
            <a:ext cx="5014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 flipH="1">
            <a:off x="593950" y="3865200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26"/>
          <p:cNvSpPr txBox="1"/>
          <p:nvPr>
            <p:ph idx="2" type="subTitle"/>
          </p:nvPr>
        </p:nvSpPr>
        <p:spPr>
          <a:xfrm flipH="1">
            <a:off x="593950" y="3525300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ubTitle"/>
          </p:nvPr>
        </p:nvSpPr>
        <p:spPr>
          <a:xfrm flipH="1">
            <a:off x="593950" y="1582538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 flipH="1">
            <a:off x="593950" y="1242638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26"/>
          <p:cNvSpPr txBox="1"/>
          <p:nvPr>
            <p:ph idx="5" type="subTitle"/>
          </p:nvPr>
        </p:nvSpPr>
        <p:spPr>
          <a:xfrm flipH="1">
            <a:off x="593950" y="2723863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26"/>
          <p:cNvSpPr txBox="1"/>
          <p:nvPr>
            <p:ph idx="6" type="subTitle"/>
          </p:nvPr>
        </p:nvSpPr>
        <p:spPr>
          <a:xfrm flipH="1">
            <a:off x="593950" y="2383963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26"/>
          <p:cNvSpPr/>
          <p:nvPr/>
        </p:nvSpPr>
        <p:spPr>
          <a:xfrm flipH="1">
            <a:off x="0" y="1281300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 flipH="1">
            <a:off x="0" y="2403306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 flipH="1">
            <a:off x="0" y="3529575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6"/>
          <p:cNvGrpSpPr/>
          <p:nvPr/>
        </p:nvGrpSpPr>
        <p:grpSpPr>
          <a:xfrm flipH="1">
            <a:off x="3267823" y="49022"/>
            <a:ext cx="5875977" cy="376498"/>
            <a:chOff x="-10925" y="645925"/>
            <a:chExt cx="1285800" cy="357175"/>
          </a:xfrm>
        </p:grpSpPr>
        <p:cxnSp>
          <p:nvCxnSpPr>
            <p:cNvPr id="152" name="Google Shape;152;p2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26"/>
          <p:cNvGrpSpPr/>
          <p:nvPr/>
        </p:nvGrpSpPr>
        <p:grpSpPr>
          <a:xfrm flipH="1">
            <a:off x="3267823" y="4711747"/>
            <a:ext cx="5875977" cy="376498"/>
            <a:chOff x="-10925" y="645925"/>
            <a:chExt cx="1285800" cy="357175"/>
          </a:xfrm>
        </p:grpSpPr>
        <p:cxnSp>
          <p:nvCxnSpPr>
            <p:cNvPr id="158" name="Google Shape;158;p2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941125" y="1275950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941150" y="3905625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941125" y="3029067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941125" y="2152508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1557025" y="3905638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877225" y="3981388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1557025" y="3024550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7"/>
          <p:cNvSpPr txBox="1"/>
          <p:nvPr>
            <p:ph idx="4" type="subTitle"/>
          </p:nvPr>
        </p:nvSpPr>
        <p:spPr>
          <a:xfrm>
            <a:off x="877225" y="3100300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1557025" y="2152513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7"/>
          <p:cNvSpPr txBox="1"/>
          <p:nvPr>
            <p:ph idx="6" type="subTitle"/>
          </p:nvPr>
        </p:nvSpPr>
        <p:spPr>
          <a:xfrm>
            <a:off x="877225" y="2228263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1557025" y="1275938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877225" y="1351688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3918013" y="539500"/>
            <a:ext cx="4287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>
            <a:off x="0" y="0"/>
            <a:ext cx="9144000" cy="16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0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 rot="10800000">
            <a:off x="-12775" y="-33350"/>
            <a:ext cx="9169500" cy="158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713225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713250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3" type="subTitle"/>
          </p:nvPr>
        </p:nvSpPr>
        <p:spPr>
          <a:xfrm>
            <a:off x="6920250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8"/>
          <p:cNvSpPr txBox="1"/>
          <p:nvPr>
            <p:ph idx="4" type="subTitle"/>
          </p:nvPr>
        </p:nvSpPr>
        <p:spPr>
          <a:xfrm>
            <a:off x="6920275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28"/>
          <p:cNvSpPr txBox="1"/>
          <p:nvPr>
            <p:ph idx="5" type="subTitle"/>
          </p:nvPr>
        </p:nvSpPr>
        <p:spPr>
          <a:xfrm>
            <a:off x="3816738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8"/>
          <p:cNvSpPr txBox="1"/>
          <p:nvPr>
            <p:ph idx="6" type="subTitle"/>
          </p:nvPr>
        </p:nvSpPr>
        <p:spPr>
          <a:xfrm>
            <a:off x="3816763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28"/>
          <p:cNvSpPr txBox="1"/>
          <p:nvPr>
            <p:ph idx="7" type="subTitle"/>
          </p:nvPr>
        </p:nvSpPr>
        <p:spPr>
          <a:xfrm>
            <a:off x="2264981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8"/>
          <p:cNvSpPr txBox="1"/>
          <p:nvPr>
            <p:ph idx="8" type="subTitle"/>
          </p:nvPr>
        </p:nvSpPr>
        <p:spPr>
          <a:xfrm>
            <a:off x="2265006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28"/>
          <p:cNvSpPr txBox="1"/>
          <p:nvPr>
            <p:ph idx="9" type="subTitle"/>
          </p:nvPr>
        </p:nvSpPr>
        <p:spPr>
          <a:xfrm>
            <a:off x="5368494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8"/>
          <p:cNvSpPr txBox="1"/>
          <p:nvPr>
            <p:ph idx="13" type="subTitle"/>
          </p:nvPr>
        </p:nvSpPr>
        <p:spPr>
          <a:xfrm>
            <a:off x="5368519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6920237" y="2792888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6920248" y="2420888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713225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713244" y="3748900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6920250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6920268" y="3748900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713213" y="2792888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29"/>
          <p:cNvSpPr txBox="1"/>
          <p:nvPr>
            <p:ph idx="8" type="subTitle"/>
          </p:nvPr>
        </p:nvSpPr>
        <p:spPr>
          <a:xfrm>
            <a:off x="713224" y="2420888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29"/>
          <p:cNvSpPr txBox="1"/>
          <p:nvPr>
            <p:ph idx="9" type="subTitle"/>
          </p:nvPr>
        </p:nvSpPr>
        <p:spPr>
          <a:xfrm>
            <a:off x="6920237" y="1464863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29"/>
          <p:cNvSpPr txBox="1"/>
          <p:nvPr>
            <p:ph idx="13" type="subTitle"/>
          </p:nvPr>
        </p:nvSpPr>
        <p:spPr>
          <a:xfrm>
            <a:off x="6920248" y="1092863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29"/>
          <p:cNvSpPr txBox="1"/>
          <p:nvPr>
            <p:ph idx="14" type="subTitle"/>
          </p:nvPr>
        </p:nvSpPr>
        <p:spPr>
          <a:xfrm>
            <a:off x="713213" y="1464863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9"/>
          <p:cNvSpPr txBox="1"/>
          <p:nvPr>
            <p:ph idx="15" type="subTitle"/>
          </p:nvPr>
        </p:nvSpPr>
        <p:spPr>
          <a:xfrm>
            <a:off x="713224" y="1092863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flipH="1" rot="10800000">
            <a:off x="76200" y="4845892"/>
            <a:ext cx="221400" cy="22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flipH="1" rot="10800000">
            <a:off x="8846400" y="76192"/>
            <a:ext cx="221400" cy="22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1595575" y="1846825"/>
            <a:ext cx="5953200" cy="2851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1595375" y="1458075"/>
            <a:ext cx="5953200" cy="2851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3" name="Google Shape;213;p30"/>
          <p:cNvSpPr txBox="1"/>
          <p:nvPr/>
        </p:nvSpPr>
        <p:spPr>
          <a:xfrm>
            <a:off x="2793750" y="3716150"/>
            <a:ext cx="3556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" name="Google Shape;214;p30"/>
          <p:cNvSpPr/>
          <p:nvPr/>
        </p:nvSpPr>
        <p:spPr>
          <a:xfrm flipH="1" rot="10800000">
            <a:off x="7298250" y="4448423"/>
            <a:ext cx="174000" cy="17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41225"/>
            <a:ext cx="77175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Char char="■"/>
              <a:defRPr sz="11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1" name="Google Shape;21;p4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3225" y="539500"/>
            <a:ext cx="58224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918525" y="2095250"/>
            <a:ext cx="1512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6918536" y="1712675"/>
            <a:ext cx="1512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6918541" y="3379050"/>
            <a:ext cx="1512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6918543" y="2996475"/>
            <a:ext cx="1512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13225" y="2696550"/>
            <a:ext cx="2520600" cy="5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713225" y="1875750"/>
            <a:ext cx="16809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b="1" sz="6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1600"/>
              </a:spcBef>
              <a:spcAft>
                <a:spcPts val="160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13225" y="1718200"/>
            <a:ext cx="35025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1001100"/>
            <a:ext cx="3502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974650" y="539500"/>
            <a:ext cx="29058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974225" y="1063300"/>
            <a:ext cx="29058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/>
        </p:nvSpPr>
        <p:spPr>
          <a:xfrm flipH="1" rot="10800000">
            <a:off x="8623800" y="11"/>
            <a:ext cx="520200" cy="5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 flipH="1">
            <a:off x="5118050" y="2232000"/>
            <a:ext cx="3229500" cy="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 flipH="1">
            <a:off x="5887250" y="2911500"/>
            <a:ext cx="2460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406000" y="539500"/>
            <a:ext cx="43320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Mon</a:t>
            </a:r>
            <a:r>
              <a:rPr lang="en" sz="5600">
                <a:solidFill>
                  <a:schemeClr val="accent1"/>
                </a:solidFill>
              </a:rPr>
              <a:t>Cal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4782067" y="1393750"/>
            <a:ext cx="32622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Calendar Management</a:t>
            </a:r>
            <a:endParaRPr/>
          </a:p>
        </p:txBody>
      </p:sp>
      <p:grpSp>
        <p:nvGrpSpPr>
          <p:cNvPr id="221" name="Google Shape;221;p31"/>
          <p:cNvGrpSpPr/>
          <p:nvPr/>
        </p:nvGrpSpPr>
        <p:grpSpPr>
          <a:xfrm>
            <a:off x="1135133" y="1393742"/>
            <a:ext cx="3170133" cy="2399660"/>
            <a:chOff x="2514077" y="809605"/>
            <a:chExt cx="2588921" cy="1959706"/>
          </a:xfrm>
        </p:grpSpPr>
        <p:grpSp>
          <p:nvGrpSpPr>
            <p:cNvPr id="222" name="Google Shape;222;p31"/>
            <p:cNvGrpSpPr/>
            <p:nvPr/>
          </p:nvGrpSpPr>
          <p:grpSpPr>
            <a:xfrm>
              <a:off x="4818919" y="810992"/>
              <a:ext cx="284078" cy="1541531"/>
              <a:chOff x="4818919" y="810992"/>
              <a:chExt cx="284078" cy="15415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4818919" y="1232062"/>
                <a:ext cx="284078" cy="284053"/>
              </a:xfrm>
              <a:custGeom>
                <a:rect b="b" l="l" r="r" t="t"/>
                <a:pathLst>
                  <a:path extrusionOk="0" h="21960" w="21962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4818919" y="810992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4818919" y="1650247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4818919" y="2068432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31"/>
            <p:cNvGrpSpPr/>
            <p:nvPr/>
          </p:nvGrpSpPr>
          <p:grpSpPr>
            <a:xfrm>
              <a:off x="4434210" y="812373"/>
              <a:ext cx="285786" cy="1538763"/>
              <a:chOff x="4396906" y="812373"/>
              <a:chExt cx="285786" cy="1538763"/>
            </a:xfrm>
          </p:grpSpPr>
          <p:sp>
            <p:nvSpPr>
              <p:cNvPr id="228" name="Google Shape;228;p31"/>
              <p:cNvSpPr/>
              <p:nvPr/>
            </p:nvSpPr>
            <p:spPr>
              <a:xfrm>
                <a:off x="4398613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4398613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4398613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4396906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31"/>
            <p:cNvGrpSpPr/>
            <p:nvPr/>
          </p:nvGrpSpPr>
          <p:grpSpPr>
            <a:xfrm>
              <a:off x="2514077" y="812373"/>
              <a:ext cx="284078" cy="1956938"/>
              <a:chOff x="2290252" y="812373"/>
              <a:chExt cx="284078" cy="1956938"/>
            </a:xfrm>
          </p:grpSpPr>
          <p:sp>
            <p:nvSpPr>
              <p:cNvPr id="233" name="Google Shape;233;p31"/>
              <p:cNvSpPr/>
              <p:nvPr/>
            </p:nvSpPr>
            <p:spPr>
              <a:xfrm>
                <a:off x="2290252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2290252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290252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229025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2290252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31"/>
            <p:cNvGrpSpPr/>
            <p:nvPr/>
          </p:nvGrpSpPr>
          <p:grpSpPr>
            <a:xfrm>
              <a:off x="2897079" y="812373"/>
              <a:ext cx="285786" cy="1956938"/>
              <a:chOff x="2710558" y="812373"/>
              <a:chExt cx="285786" cy="1956938"/>
            </a:xfrm>
          </p:grpSpPr>
          <p:sp>
            <p:nvSpPr>
              <p:cNvPr id="239" name="Google Shape;239;p31"/>
              <p:cNvSpPr/>
              <p:nvPr/>
            </p:nvSpPr>
            <p:spPr>
              <a:xfrm>
                <a:off x="2712266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2712266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2712266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2710558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2710558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31"/>
            <p:cNvGrpSpPr/>
            <p:nvPr/>
          </p:nvGrpSpPr>
          <p:grpSpPr>
            <a:xfrm>
              <a:off x="3281789" y="812373"/>
              <a:ext cx="285786" cy="1956938"/>
              <a:chOff x="3132572" y="812373"/>
              <a:chExt cx="285786" cy="1956938"/>
            </a:xfrm>
          </p:grpSpPr>
          <p:sp>
            <p:nvSpPr>
              <p:cNvPr id="245" name="Google Shape;245;p31"/>
              <p:cNvSpPr/>
              <p:nvPr/>
            </p:nvSpPr>
            <p:spPr>
              <a:xfrm>
                <a:off x="3134280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3134280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3134280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313257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3132572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31"/>
            <p:cNvGrpSpPr/>
            <p:nvPr/>
          </p:nvGrpSpPr>
          <p:grpSpPr>
            <a:xfrm>
              <a:off x="4049500" y="812373"/>
              <a:ext cx="285786" cy="1538763"/>
              <a:chOff x="3974892" y="812373"/>
              <a:chExt cx="285786" cy="1538763"/>
            </a:xfrm>
          </p:grpSpPr>
          <p:sp>
            <p:nvSpPr>
              <p:cNvPr id="251" name="Google Shape;251;p31"/>
              <p:cNvSpPr/>
              <p:nvPr/>
            </p:nvSpPr>
            <p:spPr>
              <a:xfrm>
                <a:off x="3976599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3976599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3976599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397489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31"/>
            <p:cNvGrpSpPr/>
            <p:nvPr/>
          </p:nvGrpSpPr>
          <p:grpSpPr>
            <a:xfrm>
              <a:off x="3666498" y="809605"/>
              <a:ext cx="284078" cy="1541531"/>
              <a:chOff x="3554586" y="809605"/>
              <a:chExt cx="284078" cy="1541531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3554586" y="164885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3554586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3554586" y="1230674"/>
                <a:ext cx="284078" cy="284053"/>
              </a:xfrm>
              <a:custGeom>
                <a:rect b="b" l="l" r="r" t="t"/>
                <a:pathLst>
                  <a:path extrusionOk="0" h="21960" w="21962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554586" y="809605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" name="Google Shape;260;p31"/>
          <p:cNvSpPr txBox="1"/>
          <p:nvPr/>
        </p:nvSpPr>
        <p:spPr>
          <a:xfrm>
            <a:off x="2375125" y="4056525"/>
            <a:ext cx="4251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amza Khairy • Prakash Somani • Prasana Ganesh</a:t>
            </a:r>
            <a:endParaRPr sz="16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2"/>
          <p:cNvGrpSpPr/>
          <p:nvPr/>
        </p:nvGrpSpPr>
        <p:grpSpPr>
          <a:xfrm>
            <a:off x="2302950" y="1152404"/>
            <a:ext cx="6824100" cy="3589371"/>
            <a:chOff x="963322" y="1329254"/>
            <a:chExt cx="6824100" cy="3589371"/>
          </a:xfrm>
        </p:grpSpPr>
        <p:grpSp>
          <p:nvGrpSpPr>
            <p:cNvPr id="266" name="Google Shape;266;p32"/>
            <p:cNvGrpSpPr/>
            <p:nvPr/>
          </p:nvGrpSpPr>
          <p:grpSpPr>
            <a:xfrm>
              <a:off x="963322" y="1424625"/>
              <a:ext cx="6824100" cy="3494000"/>
              <a:chOff x="963322" y="1424625"/>
              <a:chExt cx="6824100" cy="3494000"/>
            </a:xfrm>
          </p:grpSpPr>
          <p:sp>
            <p:nvSpPr>
              <p:cNvPr id="267" name="Google Shape;267;p32"/>
              <p:cNvSpPr/>
              <p:nvPr/>
            </p:nvSpPr>
            <p:spPr>
              <a:xfrm>
                <a:off x="963322" y="1666625"/>
                <a:ext cx="6824100" cy="3252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963322" y="1424625"/>
                <a:ext cx="6824100" cy="241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32"/>
            <p:cNvGrpSpPr/>
            <p:nvPr/>
          </p:nvGrpSpPr>
          <p:grpSpPr>
            <a:xfrm>
              <a:off x="1251447" y="1329254"/>
              <a:ext cx="6247853" cy="265019"/>
              <a:chOff x="1287492" y="1329254"/>
              <a:chExt cx="6247853" cy="265019"/>
            </a:xfrm>
          </p:grpSpPr>
          <p:grpSp>
            <p:nvGrpSpPr>
              <p:cNvPr id="270" name="Google Shape;270;p32"/>
              <p:cNvGrpSpPr/>
              <p:nvPr/>
            </p:nvGrpSpPr>
            <p:grpSpPr>
              <a:xfrm>
                <a:off x="189950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1" name="Google Shape;27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" name="Google Shape;273;p32"/>
              <p:cNvGrpSpPr/>
              <p:nvPr/>
            </p:nvGrpSpPr>
            <p:grpSpPr>
              <a:xfrm>
                <a:off x="2205517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4" name="Google Shape;27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" name="Google Shape;276;p32"/>
              <p:cNvGrpSpPr/>
              <p:nvPr/>
            </p:nvGrpSpPr>
            <p:grpSpPr>
              <a:xfrm>
                <a:off x="2511530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7" name="Google Shape;27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9" name="Google Shape;279;p32"/>
              <p:cNvGrpSpPr/>
              <p:nvPr/>
            </p:nvGrpSpPr>
            <p:grpSpPr>
              <a:xfrm>
                <a:off x="2817543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0" name="Google Shape;28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" name="Google Shape;282;p32"/>
              <p:cNvGrpSpPr/>
              <p:nvPr/>
            </p:nvGrpSpPr>
            <p:grpSpPr>
              <a:xfrm>
                <a:off x="3123556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3" name="Google Shape;28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5" name="Google Shape;285;p32"/>
              <p:cNvGrpSpPr/>
              <p:nvPr/>
            </p:nvGrpSpPr>
            <p:grpSpPr>
              <a:xfrm>
                <a:off x="3429569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6" name="Google Shape;28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32"/>
              <p:cNvGrpSpPr/>
              <p:nvPr/>
            </p:nvGrpSpPr>
            <p:grpSpPr>
              <a:xfrm>
                <a:off x="373558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9" name="Google Shape;28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32"/>
              <p:cNvGrpSpPr/>
              <p:nvPr/>
            </p:nvGrpSpPr>
            <p:grpSpPr>
              <a:xfrm>
                <a:off x="404159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2" name="Google Shape;29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4" name="Google Shape;294;p32"/>
              <p:cNvGrpSpPr/>
              <p:nvPr/>
            </p:nvGrpSpPr>
            <p:grpSpPr>
              <a:xfrm>
                <a:off x="4347608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5" name="Google Shape;29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32"/>
              <p:cNvGrpSpPr/>
              <p:nvPr/>
            </p:nvGrpSpPr>
            <p:grpSpPr>
              <a:xfrm>
                <a:off x="4653621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4959633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5265646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128749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32"/>
              <p:cNvGrpSpPr/>
              <p:nvPr/>
            </p:nvGrpSpPr>
            <p:grpSpPr>
              <a:xfrm>
                <a:off x="159350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0" name="Google Shape;31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2" name="Google Shape;312;p32"/>
              <p:cNvGrpSpPr/>
              <p:nvPr/>
            </p:nvGrpSpPr>
            <p:grpSpPr>
              <a:xfrm>
                <a:off x="6489679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3" name="Google Shape;31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2"/>
              <p:cNvGrpSpPr/>
              <p:nvPr/>
            </p:nvGrpSpPr>
            <p:grpSpPr>
              <a:xfrm>
                <a:off x="679569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6" name="Google Shape;31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2"/>
              <p:cNvGrpSpPr/>
              <p:nvPr/>
            </p:nvGrpSpPr>
            <p:grpSpPr>
              <a:xfrm>
                <a:off x="557165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9" name="Google Shape;31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" name="Google Shape;321;p32"/>
              <p:cNvGrpSpPr/>
              <p:nvPr/>
            </p:nvGrpSpPr>
            <p:grpSpPr>
              <a:xfrm>
                <a:off x="5877667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2" name="Google Shape;32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" name="Google Shape;324;p32"/>
              <p:cNvGrpSpPr/>
              <p:nvPr/>
            </p:nvGrpSpPr>
            <p:grpSpPr>
              <a:xfrm>
                <a:off x="6183680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32"/>
              <p:cNvGrpSpPr/>
              <p:nvPr/>
            </p:nvGrpSpPr>
            <p:grpSpPr>
              <a:xfrm>
                <a:off x="740770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8" name="Google Shape;32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32"/>
              <p:cNvGrpSpPr/>
              <p:nvPr/>
            </p:nvGrpSpPr>
            <p:grpSpPr>
              <a:xfrm>
                <a:off x="710170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31" name="Google Shape;33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33" name="Google Shape;333;p32"/>
          <p:cNvSpPr/>
          <p:nvPr/>
        </p:nvSpPr>
        <p:spPr>
          <a:xfrm>
            <a:off x="2568225" y="3291745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5786095" y="3291745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177160" y="1781242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95030" y="1781242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713250" y="33702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</a:t>
            </a:r>
            <a:r>
              <a:rPr lang="en">
                <a:solidFill>
                  <a:schemeClr val="accent1"/>
                </a:solidFill>
              </a:rPr>
              <a:t>Cal</a:t>
            </a:r>
            <a:r>
              <a:rPr lang="en"/>
              <a:t>’s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Vision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7385780" y="3291875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8082360" y="3077197"/>
            <a:ext cx="73226" cy="234766"/>
          </a:xfrm>
          <a:custGeom>
            <a:rect b="b" l="l" r="r" t="t"/>
            <a:pathLst>
              <a:path extrusionOk="0" h="3815" w="1116">
                <a:moveTo>
                  <a:pt x="559" y="1"/>
                </a:moveTo>
                <a:lnTo>
                  <a:pt x="0" y="459"/>
                </a:lnTo>
                <a:lnTo>
                  <a:pt x="0" y="3814"/>
                </a:lnTo>
                <a:lnTo>
                  <a:pt x="1116" y="3814"/>
                </a:lnTo>
                <a:lnTo>
                  <a:pt x="1116" y="459"/>
                </a:lnTo>
                <a:lnTo>
                  <a:pt x="5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482765" y="2986656"/>
            <a:ext cx="73292" cy="234766"/>
          </a:xfrm>
          <a:custGeom>
            <a:rect b="b" l="l" r="r" t="t"/>
            <a:pathLst>
              <a:path extrusionOk="0" h="3815" w="1117">
                <a:moveTo>
                  <a:pt x="1" y="1"/>
                </a:moveTo>
                <a:lnTo>
                  <a:pt x="1" y="3356"/>
                </a:lnTo>
                <a:lnTo>
                  <a:pt x="559" y="3815"/>
                </a:lnTo>
                <a:lnTo>
                  <a:pt x="1116" y="3356"/>
                </a:lnTo>
                <a:lnTo>
                  <a:pt x="111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883235" y="3077197"/>
            <a:ext cx="73226" cy="234766"/>
          </a:xfrm>
          <a:custGeom>
            <a:rect b="b" l="l" r="r" t="t"/>
            <a:pathLst>
              <a:path extrusionOk="0" h="3815" w="1116">
                <a:moveTo>
                  <a:pt x="557" y="1"/>
                </a:moveTo>
                <a:lnTo>
                  <a:pt x="0" y="459"/>
                </a:lnTo>
                <a:lnTo>
                  <a:pt x="0" y="3814"/>
                </a:lnTo>
                <a:lnTo>
                  <a:pt x="1116" y="3814"/>
                </a:lnTo>
                <a:lnTo>
                  <a:pt x="1116" y="459"/>
                </a:lnTo>
                <a:lnTo>
                  <a:pt x="5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3246960" y="2986656"/>
            <a:ext cx="73292" cy="234766"/>
          </a:xfrm>
          <a:custGeom>
            <a:rect b="b" l="l" r="r" t="t"/>
            <a:pathLst>
              <a:path extrusionOk="0" h="3815" w="1117">
                <a:moveTo>
                  <a:pt x="1" y="1"/>
                </a:moveTo>
                <a:lnTo>
                  <a:pt x="1" y="3356"/>
                </a:lnTo>
                <a:lnTo>
                  <a:pt x="559" y="3815"/>
                </a:lnTo>
                <a:lnTo>
                  <a:pt x="1116" y="3356"/>
                </a:lnTo>
                <a:lnTo>
                  <a:pt x="11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2580193" y="1771575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2568225" y="3478800"/>
            <a:ext cx="1702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Platform Specific Apps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Calendar integration Apps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2573900" y="21681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Existing Alternatives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7341063" y="37658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Target Customer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7411400" y="1983050"/>
            <a:ext cx="1623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Organizations using multiple platforms and need centralized event control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4192730" y="3291763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4132613" y="37860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Differentiator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5794380" y="1781263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5774300" y="21681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Novelty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4216813" y="1882413"/>
            <a:ext cx="1623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Centralized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hub control for all platforms using ApIs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5817013" y="3482613"/>
            <a:ext cx="1623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Advanced Scheduling and integration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User friendliness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4" name="Google Shape;354;p32"/>
          <p:cNvGrpSpPr/>
          <p:nvPr/>
        </p:nvGrpSpPr>
        <p:grpSpPr>
          <a:xfrm>
            <a:off x="126901" y="1152422"/>
            <a:ext cx="1871801" cy="868860"/>
            <a:chOff x="4684253" y="1056600"/>
            <a:chExt cx="3673800" cy="2851525"/>
          </a:xfrm>
        </p:grpSpPr>
        <p:sp>
          <p:nvSpPr>
            <p:cNvPr id="355" name="Google Shape;355;p32"/>
            <p:cNvSpPr/>
            <p:nvPr/>
          </p:nvSpPr>
          <p:spPr>
            <a:xfrm>
              <a:off x="4684253" y="1172725"/>
              <a:ext cx="3673800" cy="273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32"/>
            <p:cNvGrpSpPr/>
            <p:nvPr/>
          </p:nvGrpSpPr>
          <p:grpSpPr>
            <a:xfrm>
              <a:off x="4841413" y="1056600"/>
              <a:ext cx="3359475" cy="295450"/>
              <a:chOff x="4873625" y="1056600"/>
              <a:chExt cx="3359475" cy="295450"/>
            </a:xfrm>
          </p:grpSpPr>
          <p:grpSp>
            <p:nvGrpSpPr>
              <p:cNvPr id="357" name="Google Shape;357;p32"/>
              <p:cNvGrpSpPr/>
              <p:nvPr/>
            </p:nvGrpSpPr>
            <p:grpSpPr>
              <a:xfrm>
                <a:off x="4873625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58" name="Google Shape;35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" name="Google Shape;360;p32"/>
              <p:cNvGrpSpPr/>
              <p:nvPr/>
            </p:nvGrpSpPr>
            <p:grpSpPr>
              <a:xfrm>
                <a:off x="5230367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1" name="Google Shape;36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32"/>
              <p:cNvGrpSpPr/>
              <p:nvPr/>
            </p:nvGrpSpPr>
            <p:grpSpPr>
              <a:xfrm>
                <a:off x="5587108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4" name="Google Shape;36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32"/>
              <p:cNvGrpSpPr/>
              <p:nvPr/>
            </p:nvGrpSpPr>
            <p:grpSpPr>
              <a:xfrm>
                <a:off x="5943850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7" name="Google Shape;36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" name="Google Shape;369;p32"/>
              <p:cNvGrpSpPr/>
              <p:nvPr/>
            </p:nvGrpSpPr>
            <p:grpSpPr>
              <a:xfrm>
                <a:off x="6300592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0" name="Google Shape;37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32"/>
              <p:cNvGrpSpPr/>
              <p:nvPr/>
            </p:nvGrpSpPr>
            <p:grpSpPr>
              <a:xfrm>
                <a:off x="6657333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3" name="Google Shape;37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" name="Google Shape;375;p32"/>
              <p:cNvGrpSpPr/>
              <p:nvPr/>
            </p:nvGrpSpPr>
            <p:grpSpPr>
              <a:xfrm>
                <a:off x="7014075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6" name="Google Shape;37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32"/>
              <p:cNvGrpSpPr/>
              <p:nvPr/>
            </p:nvGrpSpPr>
            <p:grpSpPr>
              <a:xfrm>
                <a:off x="7370817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9" name="Google Shape;37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" name="Google Shape;381;p32"/>
              <p:cNvGrpSpPr/>
              <p:nvPr/>
            </p:nvGrpSpPr>
            <p:grpSpPr>
              <a:xfrm>
                <a:off x="7727558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82" name="Google Shape;38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32"/>
              <p:cNvGrpSpPr/>
              <p:nvPr/>
            </p:nvGrpSpPr>
            <p:grpSpPr>
              <a:xfrm>
                <a:off x="8084300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85" name="Google Shape;38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7" name="Google Shape;387;p32"/>
          <p:cNvSpPr txBox="1"/>
          <p:nvPr>
            <p:ph type="title"/>
          </p:nvPr>
        </p:nvSpPr>
        <p:spPr>
          <a:xfrm>
            <a:off x="126900" y="1370456"/>
            <a:ext cx="1871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PROBLEM</a:t>
            </a:r>
            <a:endParaRPr sz="1900">
              <a:solidFill>
                <a:schemeClr val="accent2"/>
              </a:solidFill>
            </a:endParaRPr>
          </a:p>
        </p:txBody>
      </p:sp>
      <p:sp>
        <p:nvSpPr>
          <p:cNvPr id="388" name="Google Shape;388;p32"/>
          <p:cNvSpPr txBox="1"/>
          <p:nvPr>
            <p:ph idx="4294967295" type="subTitle"/>
          </p:nvPr>
        </p:nvSpPr>
        <p:spPr>
          <a:xfrm>
            <a:off x="95100" y="2099575"/>
            <a:ext cx="22392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It’s hard to schedule, view, and manage events across multiple platforms.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713225" y="1241225"/>
            <a:ext cx="80448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system can be built using modern technology and resources.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 The application will be designed using a modular architecture to promote maintainability and scalability.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main components/modules that will interact are the calendar platform APIs, the centralized hub, and the advanced scheduling module.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Data will be accessed and stored in a centralized database that will contain user event data and account information.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database will be accessible via the application and the API calls made to the different calendar platforms.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application will be built using a combination of languages and toolkits such as Python and GIT to ensure a robust, efficient, and user-friendly interface.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13250" y="4949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  </a:t>
            </a:r>
            <a:endParaRPr/>
          </a:p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1426359" y="29353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onduct extensive research, testing, and working closely with platform's dev team.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>
            <p:ph idx="3" type="subTitle"/>
          </p:nvPr>
        </p:nvSpPr>
        <p:spPr>
          <a:xfrm>
            <a:off x="1426359" y="25588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APIs integration</a:t>
            </a:r>
            <a:endParaRPr/>
          </a:p>
        </p:txBody>
      </p:sp>
      <p:sp>
        <p:nvSpPr>
          <p:cNvPr id="402" name="Google Shape;402;p34"/>
          <p:cNvSpPr txBox="1"/>
          <p:nvPr>
            <p:ph idx="8" type="subTitle"/>
          </p:nvPr>
        </p:nvSpPr>
        <p:spPr>
          <a:xfrm>
            <a:off x="3581433" y="29353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encryption and two-factor authentication.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 txBox="1"/>
          <p:nvPr>
            <p:ph idx="9" type="subTitle"/>
          </p:nvPr>
        </p:nvSpPr>
        <p:spPr>
          <a:xfrm>
            <a:off x="3581433" y="25588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Security Breach</a:t>
            </a:r>
            <a:endParaRPr/>
          </a:p>
        </p:txBody>
      </p:sp>
      <p:sp>
        <p:nvSpPr>
          <p:cNvPr id="404" name="Google Shape;404;p34"/>
          <p:cNvSpPr txBox="1"/>
          <p:nvPr>
            <p:ph idx="14" type="subTitle"/>
          </p:nvPr>
        </p:nvSpPr>
        <p:spPr>
          <a:xfrm>
            <a:off x="5725316" y="29353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Agile development methodology, iterative development, and collaboration.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 txBox="1"/>
          <p:nvPr>
            <p:ph idx="15" type="subTitle"/>
          </p:nvPr>
        </p:nvSpPr>
        <p:spPr>
          <a:xfrm>
            <a:off x="5572900" y="2558850"/>
            <a:ext cx="21447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Unforeseen Issues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2174250" y="1925125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4329375" y="192512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6397075" y="1925125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098050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10" name="Google Shape;410;p34"/>
          <p:cNvSpPr/>
          <p:nvPr/>
        </p:nvSpPr>
        <p:spPr>
          <a:xfrm>
            <a:off x="4291275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11" name="Google Shape;411;p34"/>
          <p:cNvSpPr/>
          <p:nvPr/>
        </p:nvSpPr>
        <p:spPr>
          <a:xfrm>
            <a:off x="6332000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412" name="Google Shape;412;p34"/>
          <p:cNvGrpSpPr/>
          <p:nvPr/>
        </p:nvGrpSpPr>
        <p:grpSpPr>
          <a:xfrm>
            <a:off x="0" y="4895078"/>
            <a:ext cx="9156825" cy="168515"/>
            <a:chOff x="-10925" y="645925"/>
            <a:chExt cx="1285800" cy="357175"/>
          </a:xfrm>
        </p:grpSpPr>
        <p:cxnSp>
          <p:nvCxnSpPr>
            <p:cNvPr id="413" name="Google Shape;413;p34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4" name="Google Shape;414;p34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5" name="Google Shape;415;p34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6" name="Google Shape;416;p34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7" name="Google Shape;417;p34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Calendar 2021 by Slidesgo">
  <a:themeElements>
    <a:clrScheme name="Simple Light">
      <a:dk1>
        <a:srgbClr val="333333"/>
      </a:dk1>
      <a:lt1>
        <a:srgbClr val="F3F3F3"/>
      </a:lt1>
      <a:dk2>
        <a:srgbClr val="333333"/>
      </a:dk2>
      <a:lt2>
        <a:srgbClr val="F3F3F3"/>
      </a:lt2>
      <a:accent1>
        <a:srgbClr val="FE643E"/>
      </a:accent1>
      <a:accent2>
        <a:srgbClr val="FC972D"/>
      </a:accent2>
      <a:accent3>
        <a:srgbClr val="F6DE9E"/>
      </a:accent3>
      <a:accent4>
        <a:srgbClr val="5EBDC6"/>
      </a:accent4>
      <a:accent5>
        <a:srgbClr val="C27BA0"/>
      </a:accent5>
      <a:accent6>
        <a:srgbClr val="C27BA0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