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648" r:id="rId2"/>
  </p:sldMasterIdLst>
  <p:sldIdLst>
    <p:sldId id="258" r:id="rId3"/>
    <p:sldId id="257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61F37-B285-5625-DF5A-DD3C462E216C}" v="15" dt="2023-02-14T23:53:19.452"/>
    <p1510:client id="{4BAC97FE-3121-1CB4-0584-F3FBBD64BA68}" v="16" dt="2023-02-15T18:11:25.245"/>
    <p1510:client id="{5FB4C20E-E9A1-F19C-6761-ECB17B5B7F2C}" v="93" dt="2023-02-15T18:51:10.164"/>
    <p1510:client id="{DFD8F90C-A5EE-BC23-5282-9EBF0E9B5E9E}" v="12" dt="2023-02-15T00:34:5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B77F4-5F69-41C7-9021-BC87ED31D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8AAE64-C3F3-4354-A1D0-79C719FF35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Target audience: University of Cincinnati students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19FDCC-8E80-4E5F-ACD0-0C72FD135256}" type="parTrans" cxnId="{4849BB20-E13B-4D4C-A8FF-E4888F97D900}">
      <dgm:prSet/>
      <dgm:spPr/>
      <dgm:t>
        <a:bodyPr/>
        <a:lstStyle/>
        <a:p>
          <a:endParaRPr lang="en-US"/>
        </a:p>
      </dgm:t>
    </dgm:pt>
    <dgm:pt modelId="{8E7563CE-6BC8-4776-9229-D9F1C7F9C7EA}" type="sibTrans" cxnId="{4849BB20-E13B-4D4C-A8FF-E4888F97D900}">
      <dgm:prSet/>
      <dgm:spPr/>
      <dgm:t>
        <a:bodyPr/>
        <a:lstStyle/>
        <a:p>
          <a:endParaRPr lang="en-US"/>
        </a:p>
      </dgm:t>
    </dgm:pt>
    <dgm:pt modelId="{8DAAE570-9948-4D3E-BA5F-4DA786499E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App for students who have difficulty obtaining food from dining halls during hard circumstances, such as bad weather or heavy workload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DC8D2-8E70-4922-A827-98C63B069F02}" type="parTrans" cxnId="{6F7A11C2-2056-4B41-81C8-AEB584E27CB2}">
      <dgm:prSet/>
      <dgm:spPr/>
      <dgm:t>
        <a:bodyPr/>
        <a:lstStyle/>
        <a:p>
          <a:endParaRPr lang="en-US"/>
        </a:p>
      </dgm:t>
    </dgm:pt>
    <dgm:pt modelId="{04BD5496-900E-4A80-A10C-498E673BD58E}" type="sibTrans" cxnId="{6F7A11C2-2056-4B41-81C8-AEB584E27CB2}">
      <dgm:prSet/>
      <dgm:spPr/>
      <dgm:t>
        <a:bodyPr/>
        <a:lstStyle/>
        <a:p>
          <a:endParaRPr lang="en-US"/>
        </a:p>
      </dgm:t>
    </dgm:pt>
    <dgm:pt modelId="{13E4F310-162D-4238-A39A-1B2E4E66E8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Students can order food through the website and have it delivered to their residence for the cost of a swipe and other charges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0CCF13-5688-45ED-BCD7-C214DD1BA614}" type="parTrans" cxnId="{27585FB1-062B-4206-9747-8CC833D3E0F4}">
      <dgm:prSet/>
      <dgm:spPr/>
      <dgm:t>
        <a:bodyPr/>
        <a:lstStyle/>
        <a:p>
          <a:endParaRPr lang="en-US"/>
        </a:p>
      </dgm:t>
    </dgm:pt>
    <dgm:pt modelId="{329EAC23-412D-4C11-A262-9B1AC3147D0A}" type="sibTrans" cxnId="{27585FB1-062B-4206-9747-8CC833D3E0F4}">
      <dgm:prSet/>
      <dgm:spPr/>
      <dgm:t>
        <a:bodyPr/>
        <a:lstStyle/>
        <a:p>
          <a:endParaRPr lang="en-US"/>
        </a:p>
      </dgm:t>
    </dgm:pt>
    <dgm:pt modelId="{B7E2AA79-5C60-4A07-ADD5-9F265F3B64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Solves the problem of students struggling to take care of their nutrition during midterms, finals, or final project season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08DE5C-8669-4AD8-BA0B-43375152647C}" type="parTrans" cxnId="{3314703A-8434-448C-AE7B-066819F46645}">
      <dgm:prSet/>
      <dgm:spPr/>
      <dgm:t>
        <a:bodyPr/>
        <a:lstStyle/>
        <a:p>
          <a:endParaRPr lang="en-US"/>
        </a:p>
      </dgm:t>
    </dgm:pt>
    <dgm:pt modelId="{B0593093-882A-489C-8D5E-82643464F0C3}" type="sibTrans" cxnId="{3314703A-8434-448C-AE7B-066819F46645}">
      <dgm:prSet/>
      <dgm:spPr/>
      <dgm:t>
        <a:bodyPr/>
        <a:lstStyle/>
        <a:p>
          <a:endParaRPr lang="en-US"/>
        </a:p>
      </dgm:t>
    </dgm:pt>
    <dgm:pt modelId="{689F5693-F6A5-49DC-B7DC-28C1D3D3E2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Competitors are well-known food delivery companies that don't accept meal swipes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62D77-808A-4368-A18A-07CEB8BBB258}" type="parTrans" cxnId="{F2C15F78-06E6-4AF1-8B6E-975BA36B5336}">
      <dgm:prSet/>
      <dgm:spPr/>
      <dgm:t>
        <a:bodyPr/>
        <a:lstStyle/>
        <a:p>
          <a:endParaRPr lang="en-US"/>
        </a:p>
      </dgm:t>
    </dgm:pt>
    <dgm:pt modelId="{94E3928D-8636-4E7A-8913-42F2347A8808}" type="sibTrans" cxnId="{F2C15F78-06E6-4AF1-8B6E-975BA36B5336}">
      <dgm:prSet/>
      <dgm:spPr/>
      <dgm:t>
        <a:bodyPr/>
        <a:lstStyle/>
        <a:p>
          <a:endParaRPr lang="en-US"/>
        </a:p>
      </dgm:t>
    </dgm:pt>
    <dgm:pt modelId="{BD078E03-D5A1-4075-AA06-5811601636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Eco-friendly delivery system using electric bikes/scooters, reduce carbon footprint.</a:t>
          </a:r>
        </a:p>
        <a:p>
          <a:pPr>
            <a:lnSpc>
              <a:spcPct val="100000"/>
            </a:lnSpc>
          </a:pP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055A9-C701-4AE2-9288-E17CEFB97DFB}" type="sibTrans" cxnId="{93474116-6583-41B4-A55A-957C5EA99AB9}">
      <dgm:prSet/>
      <dgm:spPr/>
      <dgm:t>
        <a:bodyPr/>
        <a:lstStyle/>
        <a:p>
          <a:endParaRPr lang="en-US"/>
        </a:p>
      </dgm:t>
    </dgm:pt>
    <dgm:pt modelId="{D77D8307-D2AA-4A92-9D76-2990AD494CD5}" type="parTrans" cxnId="{93474116-6583-41B4-A55A-957C5EA99AB9}">
      <dgm:prSet/>
      <dgm:spPr/>
      <dgm:t>
        <a:bodyPr/>
        <a:lstStyle/>
        <a:p>
          <a:endParaRPr lang="en-US"/>
        </a:p>
      </dgm:t>
    </dgm:pt>
    <dgm:pt modelId="{BBDDA334-E727-4DA2-9BA9-133F96724DF4}" type="pres">
      <dgm:prSet presAssocID="{3C6B77F4-5F69-41C7-9021-BC87ED31D5D1}" presName="root" presStyleCnt="0">
        <dgm:presLayoutVars>
          <dgm:dir/>
          <dgm:resizeHandles val="exact"/>
        </dgm:presLayoutVars>
      </dgm:prSet>
      <dgm:spPr/>
    </dgm:pt>
    <dgm:pt modelId="{B35FC771-32AA-4B60-88E2-F0219225E78C}" type="pres">
      <dgm:prSet presAssocID="{818AAE64-C3F3-4354-A1D0-79C719FF350D}" presName="compNode" presStyleCnt="0"/>
      <dgm:spPr/>
    </dgm:pt>
    <dgm:pt modelId="{FA5F3782-B2C7-487A-94FD-C86234475DB9}" type="pres">
      <dgm:prSet presAssocID="{818AAE64-C3F3-4354-A1D0-79C719FF350D}" presName="iconRect" presStyleLbl="node1" presStyleIdx="0" presStyleCnt="6" custLinFactNeighborX="-966" custLinFactNeighborY="-419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F78E4D01-6BC3-4AE1-B982-5C82D3A05AEB}" type="pres">
      <dgm:prSet presAssocID="{818AAE64-C3F3-4354-A1D0-79C719FF350D}" presName="spaceRect" presStyleCnt="0"/>
      <dgm:spPr/>
    </dgm:pt>
    <dgm:pt modelId="{CA7D5599-EB41-4603-A178-F6860A2C1700}" type="pres">
      <dgm:prSet presAssocID="{818AAE64-C3F3-4354-A1D0-79C719FF350D}" presName="textRect" presStyleLbl="revTx" presStyleIdx="0" presStyleCnt="6" custLinFactNeighborX="-435" custLinFactNeighborY="-23611">
        <dgm:presLayoutVars>
          <dgm:chMax val="1"/>
          <dgm:chPref val="1"/>
        </dgm:presLayoutVars>
      </dgm:prSet>
      <dgm:spPr/>
    </dgm:pt>
    <dgm:pt modelId="{49F9B911-3A5D-47D5-A949-D910C02DA804}" type="pres">
      <dgm:prSet presAssocID="{8E7563CE-6BC8-4776-9229-D9F1C7F9C7EA}" presName="sibTrans" presStyleCnt="0"/>
      <dgm:spPr/>
    </dgm:pt>
    <dgm:pt modelId="{71659635-3D12-43E1-A7F2-DC3681882C8D}" type="pres">
      <dgm:prSet presAssocID="{8DAAE570-9948-4D3E-BA5F-4DA786499EA7}" presName="compNode" presStyleCnt="0"/>
      <dgm:spPr/>
    </dgm:pt>
    <dgm:pt modelId="{4118ED04-4712-4BD8-812E-01F4584290B2}" type="pres">
      <dgm:prSet presAssocID="{8DAAE570-9948-4D3E-BA5F-4DA786499EA7}" presName="iconRect" presStyleLbl="node1" presStyleIdx="1" presStyleCnt="6" custLinFactNeighborX="-966" custLinFactNeighborY="-419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706B744-6B60-4A69-B050-A562550C82AF}" type="pres">
      <dgm:prSet presAssocID="{8DAAE570-9948-4D3E-BA5F-4DA786499EA7}" presName="spaceRect" presStyleCnt="0"/>
      <dgm:spPr/>
    </dgm:pt>
    <dgm:pt modelId="{0F228637-4B20-4595-9F00-25F549A2A8D0}" type="pres">
      <dgm:prSet presAssocID="{8DAAE570-9948-4D3E-BA5F-4DA786499EA7}" presName="textRect" presStyleLbl="revTx" presStyleIdx="1" presStyleCnt="6" custLinFactNeighborX="-435" custLinFactNeighborY="-23611">
        <dgm:presLayoutVars>
          <dgm:chMax val="1"/>
          <dgm:chPref val="1"/>
        </dgm:presLayoutVars>
      </dgm:prSet>
      <dgm:spPr/>
    </dgm:pt>
    <dgm:pt modelId="{CD4C652A-783D-47D1-87DC-75081011058E}" type="pres">
      <dgm:prSet presAssocID="{04BD5496-900E-4A80-A10C-498E673BD58E}" presName="sibTrans" presStyleCnt="0"/>
      <dgm:spPr/>
    </dgm:pt>
    <dgm:pt modelId="{83A46D35-FA63-4855-A3BD-04D1E4E09DCA}" type="pres">
      <dgm:prSet presAssocID="{13E4F310-162D-4238-A39A-1B2E4E66E8E0}" presName="compNode" presStyleCnt="0"/>
      <dgm:spPr/>
    </dgm:pt>
    <dgm:pt modelId="{217351C2-2D6C-401F-AF09-F08C0EE8DD83}" type="pres">
      <dgm:prSet presAssocID="{13E4F310-162D-4238-A39A-1B2E4E66E8E0}" presName="iconRect" presStyleLbl="node1" presStyleIdx="2" presStyleCnt="6" custLinFactNeighborX="-966" custLinFactNeighborY="-419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d Delivery with solid fill"/>
        </a:ext>
      </dgm:extLst>
    </dgm:pt>
    <dgm:pt modelId="{81D96443-B350-441A-B98E-49156AAD6DA1}" type="pres">
      <dgm:prSet presAssocID="{13E4F310-162D-4238-A39A-1B2E4E66E8E0}" presName="spaceRect" presStyleCnt="0"/>
      <dgm:spPr/>
    </dgm:pt>
    <dgm:pt modelId="{05288B61-75A4-43B6-843C-5821B7B493A5}" type="pres">
      <dgm:prSet presAssocID="{13E4F310-162D-4238-A39A-1B2E4E66E8E0}" presName="textRect" presStyleLbl="revTx" presStyleIdx="2" presStyleCnt="6" custLinFactNeighborX="-435" custLinFactNeighborY="-23611">
        <dgm:presLayoutVars>
          <dgm:chMax val="1"/>
          <dgm:chPref val="1"/>
        </dgm:presLayoutVars>
      </dgm:prSet>
      <dgm:spPr/>
    </dgm:pt>
    <dgm:pt modelId="{12281377-EFCF-4C95-BC2B-98ACDCA96F02}" type="pres">
      <dgm:prSet presAssocID="{329EAC23-412D-4C11-A262-9B1AC3147D0A}" presName="sibTrans" presStyleCnt="0"/>
      <dgm:spPr/>
    </dgm:pt>
    <dgm:pt modelId="{3DD7C9A5-CF0A-458C-8201-4C64EA2A1BB2}" type="pres">
      <dgm:prSet presAssocID="{B7E2AA79-5C60-4A07-ADD5-9F265F3B64CC}" presName="compNode" presStyleCnt="0"/>
      <dgm:spPr/>
    </dgm:pt>
    <dgm:pt modelId="{AB0430A8-B09D-4891-964F-790D00D035E7}" type="pres">
      <dgm:prSet presAssocID="{B7E2AA79-5C60-4A07-ADD5-9F265F3B64CC}" presName="iconRect" presStyleLbl="node1" presStyleIdx="3" presStyleCnt="6" custLinFactNeighborX="-966" custLinFactNeighborY="-4197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3AE6B8DF-B607-425A-9DAD-1B0AA50F2FDA}" type="pres">
      <dgm:prSet presAssocID="{B7E2AA79-5C60-4A07-ADD5-9F265F3B64CC}" presName="spaceRect" presStyleCnt="0"/>
      <dgm:spPr/>
    </dgm:pt>
    <dgm:pt modelId="{03CBBF7B-6E16-40E2-8323-DD748C4675C5}" type="pres">
      <dgm:prSet presAssocID="{B7E2AA79-5C60-4A07-ADD5-9F265F3B64CC}" presName="textRect" presStyleLbl="revTx" presStyleIdx="3" presStyleCnt="6" custLinFactNeighborX="-435" custLinFactNeighborY="-23611">
        <dgm:presLayoutVars>
          <dgm:chMax val="1"/>
          <dgm:chPref val="1"/>
        </dgm:presLayoutVars>
      </dgm:prSet>
      <dgm:spPr/>
    </dgm:pt>
    <dgm:pt modelId="{9EDFD571-BE7E-4528-ACF5-A05A10FD4C56}" type="pres">
      <dgm:prSet presAssocID="{B0593093-882A-489C-8D5E-82643464F0C3}" presName="sibTrans" presStyleCnt="0"/>
      <dgm:spPr/>
    </dgm:pt>
    <dgm:pt modelId="{AF54D3C6-8A0C-44E0-8B8E-6C0562F5C437}" type="pres">
      <dgm:prSet presAssocID="{689F5693-F6A5-49DC-B7DC-28C1D3D3E2EA}" presName="compNode" presStyleCnt="0"/>
      <dgm:spPr/>
    </dgm:pt>
    <dgm:pt modelId="{17612F73-F669-4CEE-A5F6-BED3A10B4243}" type="pres">
      <dgm:prSet presAssocID="{689F5693-F6A5-49DC-B7DC-28C1D3D3E2EA}" presName="iconRect" presStyleLbl="node1" presStyleIdx="4" presStyleCnt="6" custLinFactNeighborX="-966" custLinFactNeighborY="-4197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730D683C-B8FD-4A14-86E4-AB7E4814443D}" type="pres">
      <dgm:prSet presAssocID="{689F5693-F6A5-49DC-B7DC-28C1D3D3E2EA}" presName="spaceRect" presStyleCnt="0"/>
      <dgm:spPr/>
    </dgm:pt>
    <dgm:pt modelId="{23EF3066-3A5A-4B1D-9B41-53576457CCF2}" type="pres">
      <dgm:prSet presAssocID="{689F5693-F6A5-49DC-B7DC-28C1D3D3E2EA}" presName="textRect" presStyleLbl="revTx" presStyleIdx="4" presStyleCnt="6" custLinFactNeighborX="-435" custLinFactNeighborY="-23611">
        <dgm:presLayoutVars>
          <dgm:chMax val="1"/>
          <dgm:chPref val="1"/>
        </dgm:presLayoutVars>
      </dgm:prSet>
      <dgm:spPr/>
    </dgm:pt>
    <dgm:pt modelId="{9489E5EE-D5CD-4D9D-9808-5B45E6A9D10C}" type="pres">
      <dgm:prSet presAssocID="{94E3928D-8636-4E7A-8913-42F2347A8808}" presName="sibTrans" presStyleCnt="0"/>
      <dgm:spPr/>
    </dgm:pt>
    <dgm:pt modelId="{C2A3CB3D-CEB2-43A8-B17B-1F8A4E1DBF70}" type="pres">
      <dgm:prSet presAssocID="{BD078E03-D5A1-4075-AA06-581160163697}" presName="compNode" presStyleCnt="0"/>
      <dgm:spPr/>
    </dgm:pt>
    <dgm:pt modelId="{820DC969-779B-49F7-8ECA-18EF2369D5EC}" type="pres">
      <dgm:prSet presAssocID="{BD078E03-D5A1-4075-AA06-581160163697}" presName="iconRect" presStyleLbl="node1" presStyleIdx="5" presStyleCnt="6" custLinFactNeighborX="-17145" custLinFactNeighborY="-3770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0F1806AF-39FE-4F4A-8453-876737AC2968}" type="pres">
      <dgm:prSet presAssocID="{BD078E03-D5A1-4075-AA06-581160163697}" presName="spaceRect" presStyleCnt="0"/>
      <dgm:spPr/>
    </dgm:pt>
    <dgm:pt modelId="{C05CE8CC-2911-438B-A75D-4FEA6430F3E6}" type="pres">
      <dgm:prSet presAssocID="{BD078E03-D5A1-4075-AA06-581160163697}" presName="textRect" presStyleLbl="revTx" presStyleIdx="5" presStyleCnt="6" custLinFactNeighborX="-9284" custLinFactNeighborY="-22087">
        <dgm:presLayoutVars>
          <dgm:chMax val="1"/>
          <dgm:chPref val="1"/>
        </dgm:presLayoutVars>
      </dgm:prSet>
      <dgm:spPr/>
    </dgm:pt>
  </dgm:ptLst>
  <dgm:cxnLst>
    <dgm:cxn modelId="{93474116-6583-41B4-A55A-957C5EA99AB9}" srcId="{3C6B77F4-5F69-41C7-9021-BC87ED31D5D1}" destId="{BD078E03-D5A1-4075-AA06-581160163697}" srcOrd="5" destOrd="0" parTransId="{D77D8307-D2AA-4A92-9D76-2990AD494CD5}" sibTransId="{089055A9-C701-4AE2-9288-E17CEFB97DFB}"/>
    <dgm:cxn modelId="{4849BB20-E13B-4D4C-A8FF-E4888F97D900}" srcId="{3C6B77F4-5F69-41C7-9021-BC87ED31D5D1}" destId="{818AAE64-C3F3-4354-A1D0-79C719FF350D}" srcOrd="0" destOrd="0" parTransId="{FC19FDCC-8E80-4E5F-ACD0-0C72FD135256}" sibTransId="{8E7563CE-6BC8-4776-9229-D9F1C7F9C7EA}"/>
    <dgm:cxn modelId="{F68DFB34-8D37-49A9-BD81-1352839A310D}" type="presOf" srcId="{818AAE64-C3F3-4354-A1D0-79C719FF350D}" destId="{CA7D5599-EB41-4603-A178-F6860A2C1700}" srcOrd="0" destOrd="0" presId="urn:microsoft.com/office/officeart/2018/2/layout/IconLabelList"/>
    <dgm:cxn modelId="{3314703A-8434-448C-AE7B-066819F46645}" srcId="{3C6B77F4-5F69-41C7-9021-BC87ED31D5D1}" destId="{B7E2AA79-5C60-4A07-ADD5-9F265F3B64CC}" srcOrd="3" destOrd="0" parTransId="{1308DE5C-8669-4AD8-BA0B-43375152647C}" sibTransId="{B0593093-882A-489C-8D5E-82643464F0C3}"/>
    <dgm:cxn modelId="{F2C15F78-06E6-4AF1-8B6E-975BA36B5336}" srcId="{3C6B77F4-5F69-41C7-9021-BC87ED31D5D1}" destId="{689F5693-F6A5-49DC-B7DC-28C1D3D3E2EA}" srcOrd="4" destOrd="0" parTransId="{0A362D77-808A-4368-A18A-07CEB8BBB258}" sibTransId="{94E3928D-8636-4E7A-8913-42F2347A8808}"/>
    <dgm:cxn modelId="{28E07E9D-76B4-4F4C-A523-2DAB3246CE4E}" type="presOf" srcId="{B7E2AA79-5C60-4A07-ADD5-9F265F3B64CC}" destId="{03CBBF7B-6E16-40E2-8323-DD748C4675C5}" srcOrd="0" destOrd="0" presId="urn:microsoft.com/office/officeart/2018/2/layout/IconLabelList"/>
    <dgm:cxn modelId="{27585FB1-062B-4206-9747-8CC833D3E0F4}" srcId="{3C6B77F4-5F69-41C7-9021-BC87ED31D5D1}" destId="{13E4F310-162D-4238-A39A-1B2E4E66E8E0}" srcOrd="2" destOrd="0" parTransId="{D00CCF13-5688-45ED-BCD7-C214DD1BA614}" sibTransId="{329EAC23-412D-4C11-A262-9B1AC3147D0A}"/>
    <dgm:cxn modelId="{6F7A11C2-2056-4B41-81C8-AEB584E27CB2}" srcId="{3C6B77F4-5F69-41C7-9021-BC87ED31D5D1}" destId="{8DAAE570-9948-4D3E-BA5F-4DA786499EA7}" srcOrd="1" destOrd="0" parTransId="{012DC8D2-8E70-4922-A827-98C63B069F02}" sibTransId="{04BD5496-900E-4A80-A10C-498E673BD58E}"/>
    <dgm:cxn modelId="{265968C2-6B57-4A57-90F2-2DC7A2A88142}" type="presOf" srcId="{689F5693-F6A5-49DC-B7DC-28C1D3D3E2EA}" destId="{23EF3066-3A5A-4B1D-9B41-53576457CCF2}" srcOrd="0" destOrd="0" presId="urn:microsoft.com/office/officeart/2018/2/layout/IconLabelList"/>
    <dgm:cxn modelId="{F90788C8-CFB1-4531-84E1-BA3417CB6D65}" type="presOf" srcId="{3C6B77F4-5F69-41C7-9021-BC87ED31D5D1}" destId="{BBDDA334-E727-4DA2-9BA9-133F96724DF4}" srcOrd="0" destOrd="0" presId="urn:microsoft.com/office/officeart/2018/2/layout/IconLabelList"/>
    <dgm:cxn modelId="{423AD4C9-2062-45A0-A2CC-39049182C5B3}" type="presOf" srcId="{8DAAE570-9948-4D3E-BA5F-4DA786499EA7}" destId="{0F228637-4B20-4595-9F00-25F549A2A8D0}" srcOrd="0" destOrd="0" presId="urn:microsoft.com/office/officeart/2018/2/layout/IconLabelList"/>
    <dgm:cxn modelId="{85BAC5F7-7EA6-4A6D-8DF8-D752316F8BA6}" type="presOf" srcId="{BD078E03-D5A1-4075-AA06-581160163697}" destId="{C05CE8CC-2911-438B-A75D-4FEA6430F3E6}" srcOrd="0" destOrd="0" presId="urn:microsoft.com/office/officeart/2018/2/layout/IconLabelList"/>
    <dgm:cxn modelId="{1FFADEFC-8906-41D5-9F64-F8014AB4BD35}" type="presOf" srcId="{13E4F310-162D-4238-A39A-1B2E4E66E8E0}" destId="{05288B61-75A4-43B6-843C-5821B7B493A5}" srcOrd="0" destOrd="0" presId="urn:microsoft.com/office/officeart/2018/2/layout/IconLabelList"/>
    <dgm:cxn modelId="{F6C636C0-2879-4551-BE74-956DA3072676}" type="presParOf" srcId="{BBDDA334-E727-4DA2-9BA9-133F96724DF4}" destId="{B35FC771-32AA-4B60-88E2-F0219225E78C}" srcOrd="0" destOrd="0" presId="urn:microsoft.com/office/officeart/2018/2/layout/IconLabelList"/>
    <dgm:cxn modelId="{A3CE067F-2961-46C3-8272-4963EFAA109E}" type="presParOf" srcId="{B35FC771-32AA-4B60-88E2-F0219225E78C}" destId="{FA5F3782-B2C7-487A-94FD-C86234475DB9}" srcOrd="0" destOrd="0" presId="urn:microsoft.com/office/officeart/2018/2/layout/IconLabelList"/>
    <dgm:cxn modelId="{D4B7D7B3-5DE5-4FA4-BE4A-EACA900FA03C}" type="presParOf" srcId="{B35FC771-32AA-4B60-88E2-F0219225E78C}" destId="{F78E4D01-6BC3-4AE1-B982-5C82D3A05AEB}" srcOrd="1" destOrd="0" presId="urn:microsoft.com/office/officeart/2018/2/layout/IconLabelList"/>
    <dgm:cxn modelId="{89BF77F3-F1D6-4BDF-B990-BC3978F37A5B}" type="presParOf" srcId="{B35FC771-32AA-4B60-88E2-F0219225E78C}" destId="{CA7D5599-EB41-4603-A178-F6860A2C1700}" srcOrd="2" destOrd="0" presId="urn:microsoft.com/office/officeart/2018/2/layout/IconLabelList"/>
    <dgm:cxn modelId="{62BBABE4-52F6-458A-89F6-ED96E81C66A5}" type="presParOf" srcId="{BBDDA334-E727-4DA2-9BA9-133F96724DF4}" destId="{49F9B911-3A5D-47D5-A949-D910C02DA804}" srcOrd="1" destOrd="0" presId="urn:microsoft.com/office/officeart/2018/2/layout/IconLabelList"/>
    <dgm:cxn modelId="{85B6B464-2EA2-4CF0-9452-E75F1B68974B}" type="presParOf" srcId="{BBDDA334-E727-4DA2-9BA9-133F96724DF4}" destId="{71659635-3D12-43E1-A7F2-DC3681882C8D}" srcOrd="2" destOrd="0" presId="urn:microsoft.com/office/officeart/2018/2/layout/IconLabelList"/>
    <dgm:cxn modelId="{52B20FEC-F5B8-4A1E-B302-085E71E8E2E8}" type="presParOf" srcId="{71659635-3D12-43E1-A7F2-DC3681882C8D}" destId="{4118ED04-4712-4BD8-812E-01F4584290B2}" srcOrd="0" destOrd="0" presId="urn:microsoft.com/office/officeart/2018/2/layout/IconLabelList"/>
    <dgm:cxn modelId="{24113094-B53A-45B1-BA30-488A394CE2DE}" type="presParOf" srcId="{71659635-3D12-43E1-A7F2-DC3681882C8D}" destId="{C706B744-6B60-4A69-B050-A562550C82AF}" srcOrd="1" destOrd="0" presId="urn:microsoft.com/office/officeart/2018/2/layout/IconLabelList"/>
    <dgm:cxn modelId="{219ED043-1E48-40E1-9DB5-154347E11D7E}" type="presParOf" srcId="{71659635-3D12-43E1-A7F2-DC3681882C8D}" destId="{0F228637-4B20-4595-9F00-25F549A2A8D0}" srcOrd="2" destOrd="0" presId="urn:microsoft.com/office/officeart/2018/2/layout/IconLabelList"/>
    <dgm:cxn modelId="{A4A1C89D-F7ED-49EB-BFBE-C3AF8ABF9FF8}" type="presParOf" srcId="{BBDDA334-E727-4DA2-9BA9-133F96724DF4}" destId="{CD4C652A-783D-47D1-87DC-75081011058E}" srcOrd="3" destOrd="0" presId="urn:microsoft.com/office/officeart/2018/2/layout/IconLabelList"/>
    <dgm:cxn modelId="{B8E88376-8CB3-4A57-AF30-017A82143B0A}" type="presParOf" srcId="{BBDDA334-E727-4DA2-9BA9-133F96724DF4}" destId="{83A46D35-FA63-4855-A3BD-04D1E4E09DCA}" srcOrd="4" destOrd="0" presId="urn:microsoft.com/office/officeart/2018/2/layout/IconLabelList"/>
    <dgm:cxn modelId="{EC9B2B03-12C9-4C66-9321-BC83729939C2}" type="presParOf" srcId="{83A46D35-FA63-4855-A3BD-04D1E4E09DCA}" destId="{217351C2-2D6C-401F-AF09-F08C0EE8DD83}" srcOrd="0" destOrd="0" presId="urn:microsoft.com/office/officeart/2018/2/layout/IconLabelList"/>
    <dgm:cxn modelId="{D233FB4C-AC25-4BA2-8AFF-0DF0C0E8778F}" type="presParOf" srcId="{83A46D35-FA63-4855-A3BD-04D1E4E09DCA}" destId="{81D96443-B350-441A-B98E-49156AAD6DA1}" srcOrd="1" destOrd="0" presId="urn:microsoft.com/office/officeart/2018/2/layout/IconLabelList"/>
    <dgm:cxn modelId="{ADE299E9-21A7-4DC4-9999-AC91D0E28781}" type="presParOf" srcId="{83A46D35-FA63-4855-A3BD-04D1E4E09DCA}" destId="{05288B61-75A4-43B6-843C-5821B7B493A5}" srcOrd="2" destOrd="0" presId="urn:microsoft.com/office/officeart/2018/2/layout/IconLabelList"/>
    <dgm:cxn modelId="{64837E15-39C1-4F5C-A3B1-63B31C576C26}" type="presParOf" srcId="{BBDDA334-E727-4DA2-9BA9-133F96724DF4}" destId="{12281377-EFCF-4C95-BC2B-98ACDCA96F02}" srcOrd="5" destOrd="0" presId="urn:microsoft.com/office/officeart/2018/2/layout/IconLabelList"/>
    <dgm:cxn modelId="{74A7A05A-5ECD-4F70-9F28-D9279D40582F}" type="presParOf" srcId="{BBDDA334-E727-4DA2-9BA9-133F96724DF4}" destId="{3DD7C9A5-CF0A-458C-8201-4C64EA2A1BB2}" srcOrd="6" destOrd="0" presId="urn:microsoft.com/office/officeart/2018/2/layout/IconLabelList"/>
    <dgm:cxn modelId="{0BAEC404-6A02-4E8F-B9D2-BE8AEDED7DDA}" type="presParOf" srcId="{3DD7C9A5-CF0A-458C-8201-4C64EA2A1BB2}" destId="{AB0430A8-B09D-4891-964F-790D00D035E7}" srcOrd="0" destOrd="0" presId="urn:microsoft.com/office/officeart/2018/2/layout/IconLabelList"/>
    <dgm:cxn modelId="{93C3F072-C8FD-44F2-B74B-F2F97DD209C9}" type="presParOf" srcId="{3DD7C9A5-CF0A-458C-8201-4C64EA2A1BB2}" destId="{3AE6B8DF-B607-425A-9DAD-1B0AA50F2FDA}" srcOrd="1" destOrd="0" presId="urn:microsoft.com/office/officeart/2018/2/layout/IconLabelList"/>
    <dgm:cxn modelId="{55CDDC04-E9A9-4F8D-ADB4-9CAF2137B4D7}" type="presParOf" srcId="{3DD7C9A5-CF0A-458C-8201-4C64EA2A1BB2}" destId="{03CBBF7B-6E16-40E2-8323-DD748C4675C5}" srcOrd="2" destOrd="0" presId="urn:microsoft.com/office/officeart/2018/2/layout/IconLabelList"/>
    <dgm:cxn modelId="{1F690229-88F7-4618-9807-BA892CC33F6B}" type="presParOf" srcId="{BBDDA334-E727-4DA2-9BA9-133F96724DF4}" destId="{9EDFD571-BE7E-4528-ACF5-A05A10FD4C56}" srcOrd="7" destOrd="0" presId="urn:microsoft.com/office/officeart/2018/2/layout/IconLabelList"/>
    <dgm:cxn modelId="{C43E02AF-3AD1-4AD7-B88A-19F3E22D6EF1}" type="presParOf" srcId="{BBDDA334-E727-4DA2-9BA9-133F96724DF4}" destId="{AF54D3C6-8A0C-44E0-8B8E-6C0562F5C437}" srcOrd="8" destOrd="0" presId="urn:microsoft.com/office/officeart/2018/2/layout/IconLabelList"/>
    <dgm:cxn modelId="{6D948CDF-3ACA-48EB-B537-ECD7C43FE085}" type="presParOf" srcId="{AF54D3C6-8A0C-44E0-8B8E-6C0562F5C437}" destId="{17612F73-F669-4CEE-A5F6-BED3A10B4243}" srcOrd="0" destOrd="0" presId="urn:microsoft.com/office/officeart/2018/2/layout/IconLabelList"/>
    <dgm:cxn modelId="{5F4E3196-19FA-4DEA-83C6-7F5752FE797A}" type="presParOf" srcId="{AF54D3C6-8A0C-44E0-8B8E-6C0562F5C437}" destId="{730D683C-B8FD-4A14-86E4-AB7E4814443D}" srcOrd="1" destOrd="0" presId="urn:microsoft.com/office/officeart/2018/2/layout/IconLabelList"/>
    <dgm:cxn modelId="{384559A8-C483-43DE-9359-4D35B6BEFEDE}" type="presParOf" srcId="{AF54D3C6-8A0C-44E0-8B8E-6C0562F5C437}" destId="{23EF3066-3A5A-4B1D-9B41-53576457CCF2}" srcOrd="2" destOrd="0" presId="urn:microsoft.com/office/officeart/2018/2/layout/IconLabelList"/>
    <dgm:cxn modelId="{F642EFC5-2341-459F-B3E7-FF615C88129B}" type="presParOf" srcId="{BBDDA334-E727-4DA2-9BA9-133F96724DF4}" destId="{9489E5EE-D5CD-4D9D-9808-5B45E6A9D10C}" srcOrd="9" destOrd="0" presId="urn:microsoft.com/office/officeart/2018/2/layout/IconLabelList"/>
    <dgm:cxn modelId="{B974C8D1-905F-4D58-ABC1-7931F9AB2D06}" type="presParOf" srcId="{BBDDA334-E727-4DA2-9BA9-133F96724DF4}" destId="{C2A3CB3D-CEB2-43A8-B17B-1F8A4E1DBF70}" srcOrd="10" destOrd="0" presId="urn:microsoft.com/office/officeart/2018/2/layout/IconLabelList"/>
    <dgm:cxn modelId="{989ED009-BEC5-420F-8EF4-3D7840904E10}" type="presParOf" srcId="{C2A3CB3D-CEB2-43A8-B17B-1F8A4E1DBF70}" destId="{820DC969-779B-49F7-8ECA-18EF2369D5EC}" srcOrd="0" destOrd="0" presId="urn:microsoft.com/office/officeart/2018/2/layout/IconLabelList"/>
    <dgm:cxn modelId="{7BC6AB40-71C7-4E0C-88C2-B50A5040F225}" type="presParOf" srcId="{C2A3CB3D-CEB2-43A8-B17B-1F8A4E1DBF70}" destId="{0F1806AF-39FE-4F4A-8453-876737AC2968}" srcOrd="1" destOrd="0" presId="urn:microsoft.com/office/officeart/2018/2/layout/IconLabelList"/>
    <dgm:cxn modelId="{3B44CEB9-E16F-497A-A428-B729E8861358}" type="presParOf" srcId="{C2A3CB3D-CEB2-43A8-B17B-1F8A4E1DBF70}" destId="{C05CE8CC-2911-438B-A75D-4FEA6430F3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903CDD-BACF-456B-83A6-B144C5C64EF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70751-F3A1-47F9-938C-7B26BF74297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Challenges:</a:t>
          </a:r>
          <a:endParaRPr lang="en-US"/>
        </a:p>
      </dgm:t>
    </dgm:pt>
    <dgm:pt modelId="{CF1BFBB4-649F-437C-832E-1154663EC93F}" type="parTrans" cxnId="{F6CF8116-C912-4CBA-83B3-33B4ABA9E526}">
      <dgm:prSet/>
      <dgm:spPr/>
      <dgm:t>
        <a:bodyPr/>
        <a:lstStyle/>
        <a:p>
          <a:endParaRPr lang="en-US"/>
        </a:p>
      </dgm:t>
    </dgm:pt>
    <dgm:pt modelId="{455DD35D-F71B-4CE4-8E0D-C4EB0233C055}" type="sibTrans" cxnId="{F6CF8116-C912-4CBA-83B3-33B4ABA9E526}">
      <dgm:prSet/>
      <dgm:spPr/>
      <dgm:t>
        <a:bodyPr/>
        <a:lstStyle/>
        <a:p>
          <a:endParaRPr lang="en-US"/>
        </a:p>
      </dgm:t>
    </dgm:pt>
    <dgm:pt modelId="{49BE0433-81F7-4497-B05B-F48EEBFA95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Pipelining</a:t>
          </a:r>
        </a:p>
      </dgm:t>
    </dgm:pt>
    <dgm:pt modelId="{58BBD7C9-13EA-4A81-B46B-1327798FE437}" type="parTrans" cxnId="{C445A937-7BEB-45A5-A32F-6073A5F2A8D8}">
      <dgm:prSet/>
      <dgm:spPr/>
      <dgm:t>
        <a:bodyPr/>
        <a:lstStyle/>
        <a:p>
          <a:endParaRPr lang="en-US"/>
        </a:p>
      </dgm:t>
    </dgm:pt>
    <dgm:pt modelId="{13F3E727-6B20-4033-A09C-410404F991F2}" type="sibTrans" cxnId="{C445A937-7BEB-45A5-A32F-6073A5F2A8D8}">
      <dgm:prSet/>
      <dgm:spPr/>
      <dgm:t>
        <a:bodyPr/>
        <a:lstStyle/>
        <a:p>
          <a:endParaRPr lang="en-US"/>
        </a:p>
      </dgm:t>
    </dgm:pt>
    <dgm:pt modelId="{1BF84D89-38D7-4425-86BF-94773EB00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updates</a:t>
          </a:r>
        </a:p>
      </dgm:t>
    </dgm:pt>
    <dgm:pt modelId="{93775CF3-3C8A-4502-AB83-F674FB8850A8}" type="parTrans" cxnId="{7FDCD4EF-1AEB-4D59-AC6D-6BBB10DA95B2}">
      <dgm:prSet/>
      <dgm:spPr/>
      <dgm:t>
        <a:bodyPr/>
        <a:lstStyle/>
        <a:p>
          <a:endParaRPr lang="en-US"/>
        </a:p>
      </dgm:t>
    </dgm:pt>
    <dgm:pt modelId="{C9B8E8A0-14AA-4308-834D-EE8785DAA6A6}" type="sibTrans" cxnId="{7FDCD4EF-1AEB-4D59-AC6D-6BBB10DA95B2}">
      <dgm:prSet/>
      <dgm:spPr/>
      <dgm:t>
        <a:bodyPr/>
        <a:lstStyle/>
        <a:p>
          <a:endParaRPr lang="en-US"/>
        </a:p>
      </dgm:t>
    </dgm:pt>
    <dgm:pt modelId="{D8FFB2B4-A256-4301-8639-A89E2FE42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with bearcat card</a:t>
          </a:r>
        </a:p>
      </dgm:t>
    </dgm:pt>
    <dgm:pt modelId="{B12349AC-A3AF-4524-B93C-8A07129219A3}" type="parTrans" cxnId="{0E35B2C6-3D9F-4F7E-BEFF-CC70269EDC9C}">
      <dgm:prSet/>
      <dgm:spPr/>
      <dgm:t>
        <a:bodyPr/>
        <a:lstStyle/>
        <a:p>
          <a:endParaRPr lang="en-US"/>
        </a:p>
      </dgm:t>
    </dgm:pt>
    <dgm:pt modelId="{F855F53F-3BCE-421A-8CB7-DB5E751AA421}" type="sibTrans" cxnId="{0E35B2C6-3D9F-4F7E-BEFF-CC70269EDC9C}">
      <dgm:prSet/>
      <dgm:spPr/>
      <dgm:t>
        <a:bodyPr/>
        <a:lstStyle/>
        <a:p>
          <a:endParaRPr lang="en-US"/>
        </a:p>
      </dgm:t>
    </dgm:pt>
    <dgm:pt modelId="{F8B2597C-56D1-4E3C-89DA-3E58F73E34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Steps to mitigate:</a:t>
          </a:r>
          <a:endParaRPr lang="en-US"/>
        </a:p>
      </dgm:t>
    </dgm:pt>
    <dgm:pt modelId="{7721DAFF-1663-4AF1-83D6-2A469A23EC7A}" type="parTrans" cxnId="{8098367F-F026-44D2-8E18-DF71AF3DB6A8}">
      <dgm:prSet/>
      <dgm:spPr/>
      <dgm:t>
        <a:bodyPr/>
        <a:lstStyle/>
        <a:p>
          <a:endParaRPr lang="en-US"/>
        </a:p>
      </dgm:t>
    </dgm:pt>
    <dgm:pt modelId="{C0E2E7E5-0091-4067-84A2-0D3B66B6C3E2}" type="sibTrans" cxnId="{8098367F-F026-44D2-8E18-DF71AF3DB6A8}">
      <dgm:prSet/>
      <dgm:spPr/>
      <dgm:t>
        <a:bodyPr/>
        <a:lstStyle/>
        <a:p>
          <a:endParaRPr lang="en-US"/>
        </a:p>
      </dgm:t>
    </dgm:pt>
    <dgm:pt modelId="{2B48C9F2-7F60-4C68-A31C-8818BCD21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Effective communication of front and back-end teams.</a:t>
          </a:r>
        </a:p>
      </dgm:t>
    </dgm:pt>
    <dgm:pt modelId="{560A3DD6-0D68-4D18-8613-B26408A3884C}" type="parTrans" cxnId="{1BCE87E1-6CCA-4B9E-BDCD-BE7F3D213247}">
      <dgm:prSet/>
      <dgm:spPr/>
      <dgm:t>
        <a:bodyPr/>
        <a:lstStyle/>
        <a:p>
          <a:endParaRPr lang="en-US"/>
        </a:p>
      </dgm:t>
    </dgm:pt>
    <dgm:pt modelId="{6255A97E-66CE-4964-B7B5-C1C5AD6700A6}" type="sibTrans" cxnId="{1BCE87E1-6CCA-4B9E-BDCD-BE7F3D213247}">
      <dgm:prSet/>
      <dgm:spPr/>
      <dgm:t>
        <a:bodyPr/>
        <a:lstStyle/>
        <a:p>
          <a:endParaRPr lang="en-US"/>
        </a:p>
      </dgm:t>
    </dgm:pt>
    <dgm:pt modelId="{E704AFD5-938B-4755-AD42-4882D2402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testing between the front-end and back-end can help identify and resolve any issues that may arise.</a:t>
          </a:r>
        </a:p>
      </dgm:t>
    </dgm:pt>
    <dgm:pt modelId="{8CD2D4B2-67F7-49D0-9587-D593133AFA05}" type="parTrans" cxnId="{F5B55D70-63A3-4871-88D6-E83F5B32F182}">
      <dgm:prSet/>
      <dgm:spPr/>
      <dgm:t>
        <a:bodyPr/>
        <a:lstStyle/>
        <a:p>
          <a:endParaRPr lang="en-US"/>
        </a:p>
      </dgm:t>
    </dgm:pt>
    <dgm:pt modelId="{1463B1AD-C0AC-4354-988F-84CD1FD37EED}" type="sibTrans" cxnId="{F5B55D70-63A3-4871-88D6-E83F5B32F182}">
      <dgm:prSet/>
      <dgm:spPr/>
      <dgm:t>
        <a:bodyPr/>
        <a:lstStyle/>
        <a:p>
          <a:endParaRPr lang="en-US"/>
        </a:p>
      </dgm:t>
    </dgm:pt>
    <dgm:pt modelId="{2EC0215E-AB4C-44C9-B25D-863C994A4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real-time monitoring such as monitoring of network activity, etc.</a:t>
          </a:r>
        </a:p>
      </dgm:t>
    </dgm:pt>
    <dgm:pt modelId="{38D762F4-3CB7-45AD-8F32-7E63EC35DCC3}" type="parTrans" cxnId="{89FDB8A2-9CBF-4E76-AE7C-2A92CFC7F3F4}">
      <dgm:prSet/>
      <dgm:spPr/>
      <dgm:t>
        <a:bodyPr/>
        <a:lstStyle/>
        <a:p>
          <a:endParaRPr lang="en-US"/>
        </a:p>
      </dgm:t>
    </dgm:pt>
    <dgm:pt modelId="{8BEB7CF5-D2F2-4127-98EF-F4FC6C80C8AB}" type="sibTrans" cxnId="{89FDB8A2-9CBF-4E76-AE7C-2A92CFC7F3F4}">
      <dgm:prSet/>
      <dgm:spPr/>
      <dgm:t>
        <a:bodyPr/>
        <a:lstStyle/>
        <a:p>
          <a:endParaRPr lang="en-US"/>
        </a:p>
      </dgm:t>
    </dgm:pt>
    <dgm:pt modelId="{71C6A894-AE08-4B3A-B30D-A95FFE30242E}" type="pres">
      <dgm:prSet presAssocID="{4B903CDD-BACF-456B-83A6-B144C5C64EFD}" presName="root" presStyleCnt="0">
        <dgm:presLayoutVars>
          <dgm:dir/>
          <dgm:resizeHandles val="exact"/>
        </dgm:presLayoutVars>
      </dgm:prSet>
      <dgm:spPr/>
    </dgm:pt>
    <dgm:pt modelId="{007863EF-30F0-43AC-8598-BF5AD65ABDD2}" type="pres">
      <dgm:prSet presAssocID="{21370751-F3A1-47F9-938C-7B26BF74297E}" presName="compNode" presStyleCnt="0"/>
      <dgm:spPr/>
    </dgm:pt>
    <dgm:pt modelId="{353CD773-A03A-48DD-BE85-46A46B7DC854}" type="pres">
      <dgm:prSet presAssocID="{21370751-F3A1-47F9-938C-7B26BF7429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Puzzle with solid fill"/>
        </a:ext>
      </dgm:extLst>
    </dgm:pt>
    <dgm:pt modelId="{9BC3C899-E770-418A-801D-A92CF4D19FEC}" type="pres">
      <dgm:prSet presAssocID="{21370751-F3A1-47F9-938C-7B26BF74297E}" presName="iconSpace" presStyleCnt="0"/>
      <dgm:spPr/>
    </dgm:pt>
    <dgm:pt modelId="{333DE360-67A8-46F3-B874-F414334AC1AE}" type="pres">
      <dgm:prSet presAssocID="{21370751-F3A1-47F9-938C-7B26BF74297E}" presName="parTx" presStyleLbl="revTx" presStyleIdx="0" presStyleCnt="4">
        <dgm:presLayoutVars>
          <dgm:chMax val="0"/>
          <dgm:chPref val="0"/>
        </dgm:presLayoutVars>
      </dgm:prSet>
      <dgm:spPr/>
    </dgm:pt>
    <dgm:pt modelId="{9DC72525-5357-4DDE-AA22-BCB9284A518B}" type="pres">
      <dgm:prSet presAssocID="{21370751-F3A1-47F9-938C-7B26BF74297E}" presName="txSpace" presStyleCnt="0"/>
      <dgm:spPr/>
    </dgm:pt>
    <dgm:pt modelId="{55943344-7C26-4FFC-BBDA-825996900834}" type="pres">
      <dgm:prSet presAssocID="{21370751-F3A1-47F9-938C-7B26BF74297E}" presName="desTx" presStyleLbl="revTx" presStyleIdx="1" presStyleCnt="4">
        <dgm:presLayoutVars/>
      </dgm:prSet>
      <dgm:spPr/>
    </dgm:pt>
    <dgm:pt modelId="{A9747CA0-532E-48C8-8B15-BED5427B2405}" type="pres">
      <dgm:prSet presAssocID="{455DD35D-F71B-4CE4-8E0D-C4EB0233C055}" presName="sibTrans" presStyleCnt="0"/>
      <dgm:spPr/>
    </dgm:pt>
    <dgm:pt modelId="{A66C455B-8442-433E-8166-92E054D68C2A}" type="pres">
      <dgm:prSet presAssocID="{F8B2597C-56D1-4E3C-89DA-3E58F73E34DD}" presName="compNode" presStyleCnt="0"/>
      <dgm:spPr/>
    </dgm:pt>
    <dgm:pt modelId="{50E6BA5D-6FF4-4C8A-AA0A-A24A259EFC54}" type="pres">
      <dgm:prSet presAssocID="{F8B2597C-56D1-4E3C-89DA-3E58F73E34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ADCCD80A-9CB7-4452-9D8D-BBAB35D6DD44}" type="pres">
      <dgm:prSet presAssocID="{F8B2597C-56D1-4E3C-89DA-3E58F73E34DD}" presName="iconSpace" presStyleCnt="0"/>
      <dgm:spPr/>
    </dgm:pt>
    <dgm:pt modelId="{08DA907C-8C4A-4BE4-A6A7-24A8923A27C0}" type="pres">
      <dgm:prSet presAssocID="{F8B2597C-56D1-4E3C-89DA-3E58F73E34DD}" presName="parTx" presStyleLbl="revTx" presStyleIdx="2" presStyleCnt="4">
        <dgm:presLayoutVars>
          <dgm:chMax val="0"/>
          <dgm:chPref val="0"/>
        </dgm:presLayoutVars>
      </dgm:prSet>
      <dgm:spPr/>
    </dgm:pt>
    <dgm:pt modelId="{056426EC-6CE7-44D2-BF80-8BF8D5D2B58D}" type="pres">
      <dgm:prSet presAssocID="{F8B2597C-56D1-4E3C-89DA-3E58F73E34DD}" presName="txSpace" presStyleCnt="0"/>
      <dgm:spPr/>
    </dgm:pt>
    <dgm:pt modelId="{3BE23E29-66D9-4F8F-99E1-2AD981192590}" type="pres">
      <dgm:prSet presAssocID="{F8B2597C-56D1-4E3C-89DA-3E58F73E34DD}" presName="desTx" presStyleLbl="revTx" presStyleIdx="3" presStyleCnt="4">
        <dgm:presLayoutVars/>
      </dgm:prSet>
      <dgm:spPr/>
    </dgm:pt>
  </dgm:ptLst>
  <dgm:cxnLst>
    <dgm:cxn modelId="{54514005-3A85-4151-8B96-FC337E4ED9BB}" type="presOf" srcId="{F8B2597C-56D1-4E3C-89DA-3E58F73E34DD}" destId="{08DA907C-8C4A-4BE4-A6A7-24A8923A27C0}" srcOrd="0" destOrd="0" presId="urn:microsoft.com/office/officeart/2018/2/layout/IconLabelDescriptionList"/>
    <dgm:cxn modelId="{F6CF8116-C912-4CBA-83B3-33B4ABA9E526}" srcId="{4B903CDD-BACF-456B-83A6-B144C5C64EFD}" destId="{21370751-F3A1-47F9-938C-7B26BF74297E}" srcOrd="0" destOrd="0" parTransId="{CF1BFBB4-649F-437C-832E-1154663EC93F}" sibTransId="{455DD35D-F71B-4CE4-8E0D-C4EB0233C055}"/>
    <dgm:cxn modelId="{826B8F37-FAFE-4946-B52B-AEE4F5D8BBDD}" type="presOf" srcId="{2B48C9F2-7F60-4C68-A31C-8818BCD21372}" destId="{3BE23E29-66D9-4F8F-99E1-2AD981192590}" srcOrd="0" destOrd="0" presId="urn:microsoft.com/office/officeart/2018/2/layout/IconLabelDescriptionList"/>
    <dgm:cxn modelId="{C445A937-7BEB-45A5-A32F-6073A5F2A8D8}" srcId="{21370751-F3A1-47F9-938C-7B26BF74297E}" destId="{49BE0433-81F7-4497-B05B-F48EEBFA95DD}" srcOrd="0" destOrd="0" parTransId="{58BBD7C9-13EA-4A81-B46B-1327798FE437}" sibTransId="{13F3E727-6B20-4033-A09C-410404F991F2}"/>
    <dgm:cxn modelId="{F5B55D70-63A3-4871-88D6-E83F5B32F182}" srcId="{F8B2597C-56D1-4E3C-89DA-3E58F73E34DD}" destId="{E704AFD5-938B-4755-AD42-4882D24023F9}" srcOrd="1" destOrd="0" parTransId="{8CD2D4B2-67F7-49D0-9587-D593133AFA05}" sibTransId="{1463B1AD-C0AC-4354-988F-84CD1FD37EED}"/>
    <dgm:cxn modelId="{8098367F-F026-44D2-8E18-DF71AF3DB6A8}" srcId="{4B903CDD-BACF-456B-83A6-B144C5C64EFD}" destId="{F8B2597C-56D1-4E3C-89DA-3E58F73E34DD}" srcOrd="1" destOrd="0" parTransId="{7721DAFF-1663-4AF1-83D6-2A469A23EC7A}" sibTransId="{C0E2E7E5-0091-4067-84A2-0D3B66B6C3E2}"/>
    <dgm:cxn modelId="{89FDB8A2-9CBF-4E76-AE7C-2A92CFC7F3F4}" srcId="{F8B2597C-56D1-4E3C-89DA-3E58F73E34DD}" destId="{2EC0215E-AB4C-44C9-B25D-863C994A4DFE}" srcOrd="2" destOrd="0" parTransId="{38D762F4-3CB7-45AD-8F32-7E63EC35DCC3}" sibTransId="{8BEB7CF5-D2F2-4127-98EF-F4FC6C80C8AB}"/>
    <dgm:cxn modelId="{5D82A5B7-840E-4051-ADFD-DD6FB557590D}" type="presOf" srcId="{E704AFD5-938B-4755-AD42-4882D24023F9}" destId="{3BE23E29-66D9-4F8F-99E1-2AD981192590}" srcOrd="0" destOrd="1" presId="urn:microsoft.com/office/officeart/2018/2/layout/IconLabelDescriptionList"/>
    <dgm:cxn modelId="{5F146BC0-4BC1-4C13-9A08-80C48DC1056A}" type="presOf" srcId="{2EC0215E-AB4C-44C9-B25D-863C994A4DFE}" destId="{3BE23E29-66D9-4F8F-99E1-2AD981192590}" srcOrd="0" destOrd="2" presId="urn:microsoft.com/office/officeart/2018/2/layout/IconLabelDescriptionList"/>
    <dgm:cxn modelId="{0E35B2C6-3D9F-4F7E-BEFF-CC70269EDC9C}" srcId="{21370751-F3A1-47F9-938C-7B26BF74297E}" destId="{D8FFB2B4-A256-4301-8639-A89E2FE427C7}" srcOrd="2" destOrd="0" parTransId="{B12349AC-A3AF-4524-B93C-8A07129219A3}" sibTransId="{F855F53F-3BCE-421A-8CB7-DB5E751AA421}"/>
    <dgm:cxn modelId="{7BE8A2CE-8923-4AEA-BC0B-0E9B246BDD45}" type="presOf" srcId="{49BE0433-81F7-4497-B05B-F48EEBFA95DD}" destId="{55943344-7C26-4FFC-BBDA-825996900834}" srcOrd="0" destOrd="0" presId="urn:microsoft.com/office/officeart/2018/2/layout/IconLabelDescriptionList"/>
    <dgm:cxn modelId="{1BCE87E1-6CCA-4B9E-BDCD-BE7F3D213247}" srcId="{F8B2597C-56D1-4E3C-89DA-3E58F73E34DD}" destId="{2B48C9F2-7F60-4C68-A31C-8818BCD21372}" srcOrd="0" destOrd="0" parTransId="{560A3DD6-0D68-4D18-8613-B26408A3884C}" sibTransId="{6255A97E-66CE-4964-B7B5-C1C5AD6700A6}"/>
    <dgm:cxn modelId="{BA2BF0EC-53D6-4C59-9E0E-AD84A3386BD9}" type="presOf" srcId="{21370751-F3A1-47F9-938C-7B26BF74297E}" destId="{333DE360-67A8-46F3-B874-F414334AC1AE}" srcOrd="0" destOrd="0" presId="urn:microsoft.com/office/officeart/2018/2/layout/IconLabelDescriptionList"/>
    <dgm:cxn modelId="{7FDCD4EF-1AEB-4D59-AC6D-6BBB10DA95B2}" srcId="{21370751-F3A1-47F9-938C-7B26BF74297E}" destId="{1BF84D89-38D7-4425-86BF-94773EB0059F}" srcOrd="1" destOrd="0" parTransId="{93775CF3-3C8A-4502-AB83-F674FB8850A8}" sibTransId="{C9B8E8A0-14AA-4308-834D-EE8785DAA6A6}"/>
    <dgm:cxn modelId="{5E4ABEF6-CAB8-49CC-8A23-670CE08DDD0E}" type="presOf" srcId="{D8FFB2B4-A256-4301-8639-A89E2FE427C7}" destId="{55943344-7C26-4FFC-BBDA-825996900834}" srcOrd="0" destOrd="2" presId="urn:microsoft.com/office/officeart/2018/2/layout/IconLabelDescriptionList"/>
    <dgm:cxn modelId="{0625D9FA-098D-4163-A66D-5AC745B615EB}" type="presOf" srcId="{1BF84D89-38D7-4425-86BF-94773EB0059F}" destId="{55943344-7C26-4FFC-BBDA-825996900834}" srcOrd="0" destOrd="1" presId="urn:microsoft.com/office/officeart/2018/2/layout/IconLabelDescriptionList"/>
    <dgm:cxn modelId="{2A925CFB-4A1A-46BF-9CC1-5F318913032B}" type="presOf" srcId="{4B903CDD-BACF-456B-83A6-B144C5C64EFD}" destId="{71C6A894-AE08-4B3A-B30D-A95FFE30242E}" srcOrd="0" destOrd="0" presId="urn:microsoft.com/office/officeart/2018/2/layout/IconLabelDescriptionList"/>
    <dgm:cxn modelId="{0F49B0AC-A0EB-48FB-A89A-0D4C0B8E2C8E}" type="presParOf" srcId="{71C6A894-AE08-4B3A-B30D-A95FFE30242E}" destId="{007863EF-30F0-43AC-8598-BF5AD65ABDD2}" srcOrd="0" destOrd="0" presId="urn:microsoft.com/office/officeart/2018/2/layout/IconLabelDescriptionList"/>
    <dgm:cxn modelId="{9186C0B6-2AA0-4F3A-B283-E0C16D79D461}" type="presParOf" srcId="{007863EF-30F0-43AC-8598-BF5AD65ABDD2}" destId="{353CD773-A03A-48DD-BE85-46A46B7DC854}" srcOrd="0" destOrd="0" presId="urn:microsoft.com/office/officeart/2018/2/layout/IconLabelDescriptionList"/>
    <dgm:cxn modelId="{12A61721-CD63-4D6D-8BB3-2B1EC0A884C4}" type="presParOf" srcId="{007863EF-30F0-43AC-8598-BF5AD65ABDD2}" destId="{9BC3C899-E770-418A-801D-A92CF4D19FEC}" srcOrd="1" destOrd="0" presId="urn:microsoft.com/office/officeart/2018/2/layout/IconLabelDescriptionList"/>
    <dgm:cxn modelId="{A745B81D-CFBA-4425-82B3-B32FCB411F04}" type="presParOf" srcId="{007863EF-30F0-43AC-8598-BF5AD65ABDD2}" destId="{333DE360-67A8-46F3-B874-F414334AC1AE}" srcOrd="2" destOrd="0" presId="urn:microsoft.com/office/officeart/2018/2/layout/IconLabelDescriptionList"/>
    <dgm:cxn modelId="{15489114-E610-40C0-9E5A-01854ED9B6AE}" type="presParOf" srcId="{007863EF-30F0-43AC-8598-BF5AD65ABDD2}" destId="{9DC72525-5357-4DDE-AA22-BCB9284A518B}" srcOrd="3" destOrd="0" presId="urn:microsoft.com/office/officeart/2018/2/layout/IconLabelDescriptionList"/>
    <dgm:cxn modelId="{2F31379D-401E-45AF-8108-DF2A3038F837}" type="presParOf" srcId="{007863EF-30F0-43AC-8598-BF5AD65ABDD2}" destId="{55943344-7C26-4FFC-BBDA-825996900834}" srcOrd="4" destOrd="0" presId="urn:microsoft.com/office/officeart/2018/2/layout/IconLabelDescriptionList"/>
    <dgm:cxn modelId="{B8E1D728-A614-4D07-BED3-9BA3507E2C89}" type="presParOf" srcId="{71C6A894-AE08-4B3A-B30D-A95FFE30242E}" destId="{A9747CA0-532E-48C8-8B15-BED5427B2405}" srcOrd="1" destOrd="0" presId="urn:microsoft.com/office/officeart/2018/2/layout/IconLabelDescriptionList"/>
    <dgm:cxn modelId="{D77ECC2D-0E85-4794-85A6-B07F9C0A06CA}" type="presParOf" srcId="{71C6A894-AE08-4B3A-B30D-A95FFE30242E}" destId="{A66C455B-8442-433E-8166-92E054D68C2A}" srcOrd="2" destOrd="0" presId="urn:microsoft.com/office/officeart/2018/2/layout/IconLabelDescriptionList"/>
    <dgm:cxn modelId="{2D155577-854B-4E60-BAF6-66C34C98181A}" type="presParOf" srcId="{A66C455B-8442-433E-8166-92E054D68C2A}" destId="{50E6BA5D-6FF4-4C8A-AA0A-A24A259EFC54}" srcOrd="0" destOrd="0" presId="urn:microsoft.com/office/officeart/2018/2/layout/IconLabelDescriptionList"/>
    <dgm:cxn modelId="{228BE14A-E132-4598-9B2B-2B268CCC0DFC}" type="presParOf" srcId="{A66C455B-8442-433E-8166-92E054D68C2A}" destId="{ADCCD80A-9CB7-4452-9D8D-BBAB35D6DD44}" srcOrd="1" destOrd="0" presId="urn:microsoft.com/office/officeart/2018/2/layout/IconLabelDescriptionList"/>
    <dgm:cxn modelId="{7EDF2D5D-AB2D-46E4-BC78-0033D31645E9}" type="presParOf" srcId="{A66C455B-8442-433E-8166-92E054D68C2A}" destId="{08DA907C-8C4A-4BE4-A6A7-24A8923A27C0}" srcOrd="2" destOrd="0" presId="urn:microsoft.com/office/officeart/2018/2/layout/IconLabelDescriptionList"/>
    <dgm:cxn modelId="{40C5C02E-EA96-4919-8EAB-4D65D0B92C30}" type="presParOf" srcId="{A66C455B-8442-433E-8166-92E054D68C2A}" destId="{056426EC-6CE7-44D2-BF80-8BF8D5D2B58D}" srcOrd="3" destOrd="0" presId="urn:microsoft.com/office/officeart/2018/2/layout/IconLabelDescriptionList"/>
    <dgm:cxn modelId="{51875E1B-6C6B-440E-AC11-28B35D3E56A4}" type="presParOf" srcId="{A66C455B-8442-433E-8166-92E054D68C2A}" destId="{3BE23E29-66D9-4F8F-99E1-2AD9811925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587FD-9156-4FE6-B857-4DFDD965F9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BF62DA4A-DF28-4FD2-857D-A4415BD378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back-end consists of a web server, application server, and payment gateway.</a:t>
          </a:r>
        </a:p>
      </dgm:t>
    </dgm:pt>
    <dgm:pt modelId="{05F084E6-0467-4DB7-B014-2A21F5BD37AD}" type="parTrans" cxnId="{69B5CF3A-49F4-414C-96A9-BF89710DE56D}">
      <dgm:prSet/>
      <dgm:spPr/>
      <dgm:t>
        <a:bodyPr/>
        <a:lstStyle/>
        <a:p>
          <a:endParaRPr lang="en-US"/>
        </a:p>
      </dgm:t>
    </dgm:pt>
    <dgm:pt modelId="{A6CAC2AA-54D7-4E8F-B2BD-E2268B9E23AD}" type="sibTrans" cxnId="{69B5CF3A-49F4-414C-96A9-BF89710DE56D}">
      <dgm:prSet/>
      <dgm:spPr/>
      <dgm:t>
        <a:bodyPr/>
        <a:lstStyle/>
        <a:p>
          <a:endParaRPr lang="en-US"/>
        </a:p>
      </dgm:t>
    </dgm:pt>
    <dgm:pt modelId="{87939433-38E9-41D8-BF09-AF6D41D582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database stores all user and order information, as well as food items and their availability.</a:t>
          </a:r>
        </a:p>
      </dgm:t>
    </dgm:pt>
    <dgm:pt modelId="{D9E1509D-960F-466F-B4E6-D9F9091EE54B}" type="parTrans" cxnId="{4A70A4DF-28AE-4459-AA21-CA1D81362110}">
      <dgm:prSet/>
      <dgm:spPr/>
      <dgm:t>
        <a:bodyPr/>
        <a:lstStyle/>
        <a:p>
          <a:endParaRPr lang="en-US"/>
        </a:p>
      </dgm:t>
    </dgm:pt>
    <dgm:pt modelId="{B60901D6-3504-4CD6-8562-A2D4E8652D2C}" type="sibTrans" cxnId="{4A70A4DF-28AE-4459-AA21-CA1D81362110}">
      <dgm:prSet/>
      <dgm:spPr/>
      <dgm:t>
        <a:bodyPr/>
        <a:lstStyle/>
        <a:p>
          <a:endParaRPr lang="en-US"/>
        </a:p>
      </dgm:t>
    </dgm:pt>
    <dgm:pt modelId="{5CB1800A-08B9-465A-AD09-408F83201E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login page allows users to authenticate themselves using their email and password, and the order page allows them to select food items and place an order.</a:t>
          </a:r>
        </a:p>
      </dgm:t>
    </dgm:pt>
    <dgm:pt modelId="{799A4015-637D-4C70-97AC-344A4B8C3E99}" type="parTrans" cxnId="{C44A1AB6-3B02-4F5C-A836-9C7071834EE2}">
      <dgm:prSet/>
      <dgm:spPr/>
      <dgm:t>
        <a:bodyPr/>
        <a:lstStyle/>
        <a:p>
          <a:endParaRPr lang="en-US"/>
        </a:p>
      </dgm:t>
    </dgm:pt>
    <dgm:pt modelId="{464DA420-84CA-406D-93E1-08ADFBCE8186}" type="sibTrans" cxnId="{C44A1AB6-3B02-4F5C-A836-9C7071834EE2}">
      <dgm:prSet/>
      <dgm:spPr/>
      <dgm:t>
        <a:bodyPr/>
        <a:lstStyle/>
        <a:p>
          <a:endParaRPr lang="en-US"/>
        </a:p>
      </dgm:t>
    </dgm:pt>
    <dgm:pt modelId="{EEBD2ABA-4BED-481B-8187-0B6E736FA4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front-end for both pages will have client-side validation and order submission.</a:t>
          </a:r>
        </a:p>
      </dgm:t>
    </dgm:pt>
    <dgm:pt modelId="{00070A6F-6FFE-44A7-A215-C16BAF618BBB}" type="parTrans" cxnId="{8C2627A7-857A-4805-B42C-B7E5BA86DF05}">
      <dgm:prSet/>
      <dgm:spPr/>
      <dgm:t>
        <a:bodyPr/>
        <a:lstStyle/>
        <a:p>
          <a:endParaRPr lang="en-US"/>
        </a:p>
      </dgm:t>
    </dgm:pt>
    <dgm:pt modelId="{7DC74118-4F4D-455C-9713-B8167C57A725}" type="sibTrans" cxnId="{8C2627A7-857A-4805-B42C-B7E5BA86DF05}">
      <dgm:prSet/>
      <dgm:spPr/>
      <dgm:t>
        <a:bodyPr/>
        <a:lstStyle/>
        <a:p>
          <a:endParaRPr lang="en-US"/>
        </a:p>
      </dgm:t>
    </dgm:pt>
    <dgm:pt modelId="{7A52EA71-8D4D-4686-AF4E-3D24AFB461A4}" type="pres">
      <dgm:prSet presAssocID="{D7A587FD-9156-4FE6-B857-4DFDD965F980}" presName="root" presStyleCnt="0">
        <dgm:presLayoutVars>
          <dgm:dir/>
          <dgm:resizeHandles val="exact"/>
        </dgm:presLayoutVars>
      </dgm:prSet>
      <dgm:spPr/>
    </dgm:pt>
    <dgm:pt modelId="{42A36A07-0ED9-4410-BA40-601E822F558F}" type="pres">
      <dgm:prSet presAssocID="{BF62DA4A-DF28-4FD2-857D-A4415BD37848}" presName="compNode" presStyleCnt="0"/>
      <dgm:spPr/>
    </dgm:pt>
    <dgm:pt modelId="{2D4DAB30-F952-4900-9379-7325F1D9DD42}" type="pres">
      <dgm:prSet presAssocID="{BF62DA4A-DF28-4FD2-857D-A4415BD37848}" presName="iconBgRect" presStyleLbl="bgShp" presStyleIdx="0" presStyleCnt="4"/>
      <dgm:spPr/>
    </dgm:pt>
    <dgm:pt modelId="{C02F6B60-578D-4416-AE28-4D9AB25FB4F3}" type="pres">
      <dgm:prSet presAssocID="{BF62DA4A-DF28-4FD2-857D-A4415BD378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7716320-DEDF-4D18-A372-540D6730F21A}" type="pres">
      <dgm:prSet presAssocID="{BF62DA4A-DF28-4FD2-857D-A4415BD37848}" presName="spaceRect" presStyleCnt="0"/>
      <dgm:spPr/>
    </dgm:pt>
    <dgm:pt modelId="{7149BEF5-8D2C-4C39-B077-E1AEF50621A5}" type="pres">
      <dgm:prSet presAssocID="{BF62DA4A-DF28-4FD2-857D-A4415BD37848}" presName="textRect" presStyleLbl="revTx" presStyleIdx="0" presStyleCnt="4">
        <dgm:presLayoutVars>
          <dgm:chMax val="1"/>
          <dgm:chPref val="1"/>
        </dgm:presLayoutVars>
      </dgm:prSet>
      <dgm:spPr/>
    </dgm:pt>
    <dgm:pt modelId="{6703ED8B-F896-4FEB-95C4-9C1B3B4D85A5}" type="pres">
      <dgm:prSet presAssocID="{A6CAC2AA-54D7-4E8F-B2BD-E2268B9E23AD}" presName="sibTrans" presStyleCnt="0"/>
      <dgm:spPr/>
    </dgm:pt>
    <dgm:pt modelId="{1906995B-FEE5-42F5-91D2-3B2D37FA3147}" type="pres">
      <dgm:prSet presAssocID="{87939433-38E9-41D8-BF09-AF6D41D58208}" presName="compNode" presStyleCnt="0"/>
      <dgm:spPr/>
    </dgm:pt>
    <dgm:pt modelId="{757C14B6-E1C8-4DFF-A405-0176323D99EC}" type="pres">
      <dgm:prSet presAssocID="{87939433-38E9-41D8-BF09-AF6D41D58208}" presName="iconBgRect" presStyleLbl="bgShp" presStyleIdx="1" presStyleCnt="4"/>
      <dgm:spPr/>
    </dgm:pt>
    <dgm:pt modelId="{F1326E29-1472-4D5F-8029-8F55051E4141}" type="pres">
      <dgm:prSet presAssocID="{87939433-38E9-41D8-BF09-AF6D41D582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242C15-4A2D-4812-9874-28F5734D0704}" type="pres">
      <dgm:prSet presAssocID="{87939433-38E9-41D8-BF09-AF6D41D58208}" presName="spaceRect" presStyleCnt="0"/>
      <dgm:spPr/>
    </dgm:pt>
    <dgm:pt modelId="{D86B5B5B-B45C-4F81-A6F4-1AF9B76114CF}" type="pres">
      <dgm:prSet presAssocID="{87939433-38E9-41D8-BF09-AF6D41D58208}" presName="textRect" presStyleLbl="revTx" presStyleIdx="1" presStyleCnt="4">
        <dgm:presLayoutVars>
          <dgm:chMax val="1"/>
          <dgm:chPref val="1"/>
        </dgm:presLayoutVars>
      </dgm:prSet>
      <dgm:spPr/>
    </dgm:pt>
    <dgm:pt modelId="{B30C4ED3-42CE-45F1-B7D3-C9BA03F6A728}" type="pres">
      <dgm:prSet presAssocID="{B60901D6-3504-4CD6-8562-A2D4E8652D2C}" presName="sibTrans" presStyleCnt="0"/>
      <dgm:spPr/>
    </dgm:pt>
    <dgm:pt modelId="{2A6907FF-C9C1-4FB1-8E15-76859BB4BCCF}" type="pres">
      <dgm:prSet presAssocID="{5CB1800A-08B9-465A-AD09-408F83201E76}" presName="compNode" presStyleCnt="0"/>
      <dgm:spPr/>
    </dgm:pt>
    <dgm:pt modelId="{29ECC7B9-929E-4E1D-9E07-8023F0948DD4}" type="pres">
      <dgm:prSet presAssocID="{5CB1800A-08B9-465A-AD09-408F83201E76}" presName="iconBgRect" presStyleLbl="bgShp" presStyleIdx="2" presStyleCnt="4"/>
      <dgm:spPr/>
    </dgm:pt>
    <dgm:pt modelId="{2E9329FE-42EB-4F86-BFEA-DD87D1A5B8F7}" type="pres">
      <dgm:prSet presAssocID="{5CB1800A-08B9-465A-AD09-408F83201E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FAA32D0-004F-4D7C-95C9-01EE3BC7E1D6}" type="pres">
      <dgm:prSet presAssocID="{5CB1800A-08B9-465A-AD09-408F83201E76}" presName="spaceRect" presStyleCnt="0"/>
      <dgm:spPr/>
    </dgm:pt>
    <dgm:pt modelId="{3C2538A6-F9D3-4160-9510-00B93C5C6C0C}" type="pres">
      <dgm:prSet presAssocID="{5CB1800A-08B9-465A-AD09-408F83201E76}" presName="textRect" presStyleLbl="revTx" presStyleIdx="2" presStyleCnt="4">
        <dgm:presLayoutVars>
          <dgm:chMax val="1"/>
          <dgm:chPref val="1"/>
        </dgm:presLayoutVars>
      </dgm:prSet>
      <dgm:spPr/>
    </dgm:pt>
    <dgm:pt modelId="{423E16E7-3C6C-40B2-B9DF-0C06D63F1978}" type="pres">
      <dgm:prSet presAssocID="{464DA420-84CA-406D-93E1-08ADFBCE8186}" presName="sibTrans" presStyleCnt="0"/>
      <dgm:spPr/>
    </dgm:pt>
    <dgm:pt modelId="{6F5F47B7-F733-4CD3-AF2E-9F9DCEEE3A8E}" type="pres">
      <dgm:prSet presAssocID="{EEBD2ABA-4BED-481B-8187-0B6E736FA4C0}" presName="compNode" presStyleCnt="0"/>
      <dgm:spPr/>
    </dgm:pt>
    <dgm:pt modelId="{9C1AC9DF-FD0E-4719-8EC7-6088F64C6E31}" type="pres">
      <dgm:prSet presAssocID="{EEBD2ABA-4BED-481B-8187-0B6E736FA4C0}" presName="iconBgRect" presStyleLbl="bgShp" presStyleIdx="3" presStyleCnt="4"/>
      <dgm:spPr/>
    </dgm:pt>
    <dgm:pt modelId="{94C15A07-E121-4A20-8F76-E25090BCC874}" type="pres">
      <dgm:prSet presAssocID="{EEBD2ABA-4BED-481B-8187-0B6E736FA4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82014F4-4465-4861-A45B-81C9B5717147}" type="pres">
      <dgm:prSet presAssocID="{EEBD2ABA-4BED-481B-8187-0B6E736FA4C0}" presName="spaceRect" presStyleCnt="0"/>
      <dgm:spPr/>
    </dgm:pt>
    <dgm:pt modelId="{3508E053-1E2D-47D4-B58E-BB2F71B1947B}" type="pres">
      <dgm:prSet presAssocID="{EEBD2ABA-4BED-481B-8187-0B6E736FA4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B5CF3A-49F4-414C-96A9-BF89710DE56D}" srcId="{D7A587FD-9156-4FE6-B857-4DFDD965F980}" destId="{BF62DA4A-DF28-4FD2-857D-A4415BD37848}" srcOrd="0" destOrd="0" parTransId="{05F084E6-0467-4DB7-B014-2A21F5BD37AD}" sibTransId="{A6CAC2AA-54D7-4E8F-B2BD-E2268B9E23AD}"/>
    <dgm:cxn modelId="{ADFE2CA0-84C8-4D19-B7A0-731894342679}" type="presOf" srcId="{5CB1800A-08B9-465A-AD09-408F83201E76}" destId="{3C2538A6-F9D3-4160-9510-00B93C5C6C0C}" srcOrd="0" destOrd="0" presId="urn:microsoft.com/office/officeart/2018/5/layout/IconCircleLabelList"/>
    <dgm:cxn modelId="{8C2627A7-857A-4805-B42C-B7E5BA86DF05}" srcId="{D7A587FD-9156-4FE6-B857-4DFDD965F980}" destId="{EEBD2ABA-4BED-481B-8187-0B6E736FA4C0}" srcOrd="3" destOrd="0" parTransId="{00070A6F-6FFE-44A7-A215-C16BAF618BBB}" sibTransId="{7DC74118-4F4D-455C-9713-B8167C57A725}"/>
    <dgm:cxn modelId="{FCE8CDAB-1811-4250-BBAC-413401D737DA}" type="presOf" srcId="{87939433-38E9-41D8-BF09-AF6D41D58208}" destId="{D86B5B5B-B45C-4F81-A6F4-1AF9B76114CF}" srcOrd="0" destOrd="0" presId="urn:microsoft.com/office/officeart/2018/5/layout/IconCircleLabelList"/>
    <dgm:cxn modelId="{C44A1AB6-3B02-4F5C-A836-9C7071834EE2}" srcId="{D7A587FD-9156-4FE6-B857-4DFDD965F980}" destId="{5CB1800A-08B9-465A-AD09-408F83201E76}" srcOrd="2" destOrd="0" parTransId="{799A4015-637D-4C70-97AC-344A4B8C3E99}" sibTransId="{464DA420-84CA-406D-93E1-08ADFBCE8186}"/>
    <dgm:cxn modelId="{E8A251CC-749D-41FF-AA75-680CB76520C7}" type="presOf" srcId="{D7A587FD-9156-4FE6-B857-4DFDD965F980}" destId="{7A52EA71-8D4D-4686-AF4E-3D24AFB461A4}" srcOrd="0" destOrd="0" presId="urn:microsoft.com/office/officeart/2018/5/layout/IconCircleLabelList"/>
    <dgm:cxn modelId="{0B8C94D3-26D4-45B9-8A3D-9CF2461DEF1F}" type="presOf" srcId="{EEBD2ABA-4BED-481B-8187-0B6E736FA4C0}" destId="{3508E053-1E2D-47D4-B58E-BB2F71B1947B}" srcOrd="0" destOrd="0" presId="urn:microsoft.com/office/officeart/2018/5/layout/IconCircleLabelList"/>
    <dgm:cxn modelId="{4A70A4DF-28AE-4459-AA21-CA1D81362110}" srcId="{D7A587FD-9156-4FE6-B857-4DFDD965F980}" destId="{87939433-38E9-41D8-BF09-AF6D41D58208}" srcOrd="1" destOrd="0" parTransId="{D9E1509D-960F-466F-B4E6-D9F9091EE54B}" sibTransId="{B60901D6-3504-4CD6-8562-A2D4E8652D2C}"/>
    <dgm:cxn modelId="{D9BF06E6-6BCE-4F0F-AF8B-506162455C77}" type="presOf" srcId="{BF62DA4A-DF28-4FD2-857D-A4415BD37848}" destId="{7149BEF5-8D2C-4C39-B077-E1AEF50621A5}" srcOrd="0" destOrd="0" presId="urn:microsoft.com/office/officeart/2018/5/layout/IconCircleLabelList"/>
    <dgm:cxn modelId="{97E2CA77-A9C3-43CA-BAF7-15DE2622E14E}" type="presParOf" srcId="{7A52EA71-8D4D-4686-AF4E-3D24AFB461A4}" destId="{42A36A07-0ED9-4410-BA40-601E822F558F}" srcOrd="0" destOrd="0" presId="urn:microsoft.com/office/officeart/2018/5/layout/IconCircleLabelList"/>
    <dgm:cxn modelId="{561A4D8C-9626-4D46-AA14-DF5A595D8E6E}" type="presParOf" srcId="{42A36A07-0ED9-4410-BA40-601E822F558F}" destId="{2D4DAB30-F952-4900-9379-7325F1D9DD42}" srcOrd="0" destOrd="0" presId="urn:microsoft.com/office/officeart/2018/5/layout/IconCircleLabelList"/>
    <dgm:cxn modelId="{09CF210A-1F3F-4724-8A90-9A963B4ADC5D}" type="presParOf" srcId="{42A36A07-0ED9-4410-BA40-601E822F558F}" destId="{C02F6B60-578D-4416-AE28-4D9AB25FB4F3}" srcOrd="1" destOrd="0" presId="urn:microsoft.com/office/officeart/2018/5/layout/IconCircleLabelList"/>
    <dgm:cxn modelId="{93B71271-CF74-4D22-BFF4-9AEFF136E20F}" type="presParOf" srcId="{42A36A07-0ED9-4410-BA40-601E822F558F}" destId="{97716320-DEDF-4D18-A372-540D6730F21A}" srcOrd="2" destOrd="0" presId="urn:microsoft.com/office/officeart/2018/5/layout/IconCircleLabelList"/>
    <dgm:cxn modelId="{E46C14F1-0660-4552-8D22-3763C34DE241}" type="presParOf" srcId="{42A36A07-0ED9-4410-BA40-601E822F558F}" destId="{7149BEF5-8D2C-4C39-B077-E1AEF50621A5}" srcOrd="3" destOrd="0" presId="urn:microsoft.com/office/officeart/2018/5/layout/IconCircleLabelList"/>
    <dgm:cxn modelId="{BB0ADF02-1CFA-4904-8542-5669AD0A22D5}" type="presParOf" srcId="{7A52EA71-8D4D-4686-AF4E-3D24AFB461A4}" destId="{6703ED8B-F896-4FEB-95C4-9C1B3B4D85A5}" srcOrd="1" destOrd="0" presId="urn:microsoft.com/office/officeart/2018/5/layout/IconCircleLabelList"/>
    <dgm:cxn modelId="{FE5B8860-3DD8-45AE-BD90-A8711ABB368C}" type="presParOf" srcId="{7A52EA71-8D4D-4686-AF4E-3D24AFB461A4}" destId="{1906995B-FEE5-42F5-91D2-3B2D37FA3147}" srcOrd="2" destOrd="0" presId="urn:microsoft.com/office/officeart/2018/5/layout/IconCircleLabelList"/>
    <dgm:cxn modelId="{65041BF9-C9AB-4554-8254-57E456FFD235}" type="presParOf" srcId="{1906995B-FEE5-42F5-91D2-3B2D37FA3147}" destId="{757C14B6-E1C8-4DFF-A405-0176323D99EC}" srcOrd="0" destOrd="0" presId="urn:microsoft.com/office/officeart/2018/5/layout/IconCircleLabelList"/>
    <dgm:cxn modelId="{2ADA9B00-4F0F-4F38-8A22-5647D76F8D46}" type="presParOf" srcId="{1906995B-FEE5-42F5-91D2-3B2D37FA3147}" destId="{F1326E29-1472-4D5F-8029-8F55051E4141}" srcOrd="1" destOrd="0" presId="urn:microsoft.com/office/officeart/2018/5/layout/IconCircleLabelList"/>
    <dgm:cxn modelId="{49485B45-45FD-4440-A9BD-EC1BE5764070}" type="presParOf" srcId="{1906995B-FEE5-42F5-91D2-3B2D37FA3147}" destId="{30242C15-4A2D-4812-9874-28F5734D0704}" srcOrd="2" destOrd="0" presId="urn:microsoft.com/office/officeart/2018/5/layout/IconCircleLabelList"/>
    <dgm:cxn modelId="{72723F42-5D62-4FBF-B36C-196782FEFF8D}" type="presParOf" srcId="{1906995B-FEE5-42F5-91D2-3B2D37FA3147}" destId="{D86B5B5B-B45C-4F81-A6F4-1AF9B76114CF}" srcOrd="3" destOrd="0" presId="urn:microsoft.com/office/officeart/2018/5/layout/IconCircleLabelList"/>
    <dgm:cxn modelId="{930B2284-C255-4A64-969A-92BB49AFD906}" type="presParOf" srcId="{7A52EA71-8D4D-4686-AF4E-3D24AFB461A4}" destId="{B30C4ED3-42CE-45F1-B7D3-C9BA03F6A728}" srcOrd="3" destOrd="0" presId="urn:microsoft.com/office/officeart/2018/5/layout/IconCircleLabelList"/>
    <dgm:cxn modelId="{A5839A33-5675-4D51-8BCA-1CA8FD13252D}" type="presParOf" srcId="{7A52EA71-8D4D-4686-AF4E-3D24AFB461A4}" destId="{2A6907FF-C9C1-4FB1-8E15-76859BB4BCCF}" srcOrd="4" destOrd="0" presId="urn:microsoft.com/office/officeart/2018/5/layout/IconCircleLabelList"/>
    <dgm:cxn modelId="{543FD3E3-293C-4DE7-82ED-BDE41A6C0778}" type="presParOf" srcId="{2A6907FF-C9C1-4FB1-8E15-76859BB4BCCF}" destId="{29ECC7B9-929E-4E1D-9E07-8023F0948DD4}" srcOrd="0" destOrd="0" presId="urn:microsoft.com/office/officeart/2018/5/layout/IconCircleLabelList"/>
    <dgm:cxn modelId="{09CCA058-09EB-4A1B-A663-1DCAFE4EE995}" type="presParOf" srcId="{2A6907FF-C9C1-4FB1-8E15-76859BB4BCCF}" destId="{2E9329FE-42EB-4F86-BFEA-DD87D1A5B8F7}" srcOrd="1" destOrd="0" presId="urn:microsoft.com/office/officeart/2018/5/layout/IconCircleLabelList"/>
    <dgm:cxn modelId="{12EED233-7CB9-4AF1-888D-833F3AD987A0}" type="presParOf" srcId="{2A6907FF-C9C1-4FB1-8E15-76859BB4BCCF}" destId="{5FAA32D0-004F-4D7C-95C9-01EE3BC7E1D6}" srcOrd="2" destOrd="0" presId="urn:microsoft.com/office/officeart/2018/5/layout/IconCircleLabelList"/>
    <dgm:cxn modelId="{7FAB64BC-B517-4F36-AE24-A783001B16F6}" type="presParOf" srcId="{2A6907FF-C9C1-4FB1-8E15-76859BB4BCCF}" destId="{3C2538A6-F9D3-4160-9510-00B93C5C6C0C}" srcOrd="3" destOrd="0" presId="urn:microsoft.com/office/officeart/2018/5/layout/IconCircleLabelList"/>
    <dgm:cxn modelId="{9B730656-8F1F-408F-BA9F-EDF611509D47}" type="presParOf" srcId="{7A52EA71-8D4D-4686-AF4E-3D24AFB461A4}" destId="{423E16E7-3C6C-40B2-B9DF-0C06D63F1978}" srcOrd="5" destOrd="0" presId="urn:microsoft.com/office/officeart/2018/5/layout/IconCircleLabelList"/>
    <dgm:cxn modelId="{284AFA44-434A-432D-90EE-4245210503CC}" type="presParOf" srcId="{7A52EA71-8D4D-4686-AF4E-3D24AFB461A4}" destId="{6F5F47B7-F733-4CD3-AF2E-9F9DCEEE3A8E}" srcOrd="6" destOrd="0" presId="urn:microsoft.com/office/officeart/2018/5/layout/IconCircleLabelList"/>
    <dgm:cxn modelId="{371D1E1A-3DC3-436F-B5B4-4092B891DAEC}" type="presParOf" srcId="{6F5F47B7-F733-4CD3-AF2E-9F9DCEEE3A8E}" destId="{9C1AC9DF-FD0E-4719-8EC7-6088F64C6E31}" srcOrd="0" destOrd="0" presId="urn:microsoft.com/office/officeart/2018/5/layout/IconCircleLabelList"/>
    <dgm:cxn modelId="{7886F95A-0D13-41C5-9D43-E4B329F3B164}" type="presParOf" srcId="{6F5F47B7-F733-4CD3-AF2E-9F9DCEEE3A8E}" destId="{94C15A07-E121-4A20-8F76-E25090BCC874}" srcOrd="1" destOrd="0" presId="urn:microsoft.com/office/officeart/2018/5/layout/IconCircleLabelList"/>
    <dgm:cxn modelId="{61D3E6DC-5FC1-4455-A8D5-0DCF1D889A41}" type="presParOf" srcId="{6F5F47B7-F733-4CD3-AF2E-9F9DCEEE3A8E}" destId="{B82014F4-4465-4861-A45B-81C9B5717147}" srcOrd="2" destOrd="0" presId="urn:microsoft.com/office/officeart/2018/5/layout/IconCircleLabelList"/>
    <dgm:cxn modelId="{7C912410-B53E-40EF-A570-A2BEED51CC3C}" type="presParOf" srcId="{6F5F47B7-F733-4CD3-AF2E-9F9DCEEE3A8E}" destId="{3508E053-1E2D-47D4-B58E-BB2F71B194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F3782-B2C7-487A-94FD-C86234475DB9}">
      <dsp:nvSpPr>
        <dsp:cNvPr id="0" name=""/>
        <dsp:cNvSpPr/>
      </dsp:nvSpPr>
      <dsp:spPr>
        <a:xfrm>
          <a:off x="414896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D5599-EB41-4603-A178-F6860A2C1700}">
      <dsp:nvSpPr>
        <dsp:cNvPr id="0" name=""/>
        <dsp:cNvSpPr/>
      </dsp:nvSpPr>
      <dsp:spPr>
        <a:xfrm>
          <a:off x="0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Target audience: University of Cincinnati students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87213"/>
        <a:ext cx="1515234" cy="1212187"/>
      </dsp:txXfrm>
    </dsp:sp>
    <dsp:sp modelId="{4118ED04-4712-4BD8-812E-01F4584290B2}">
      <dsp:nvSpPr>
        <dsp:cNvPr id="0" name=""/>
        <dsp:cNvSpPr/>
      </dsp:nvSpPr>
      <dsp:spPr>
        <a:xfrm>
          <a:off x="2195296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28637-4B20-4595-9F00-25F549A2A8D0}">
      <dsp:nvSpPr>
        <dsp:cNvPr id="0" name=""/>
        <dsp:cNvSpPr/>
      </dsp:nvSpPr>
      <dsp:spPr>
        <a:xfrm>
          <a:off x="1778602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App for students who have difficulty obtaining food from dining halls during hard circumstances, such as bad weather or heavy workload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8602" y="1387213"/>
        <a:ext cx="1515234" cy="1212187"/>
      </dsp:txXfrm>
    </dsp:sp>
    <dsp:sp modelId="{217351C2-2D6C-401F-AF09-F08C0EE8DD83}">
      <dsp:nvSpPr>
        <dsp:cNvPr id="0" name=""/>
        <dsp:cNvSpPr/>
      </dsp:nvSpPr>
      <dsp:spPr>
        <a:xfrm>
          <a:off x="3975696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8B61-75A4-43B6-843C-5821B7B493A5}">
      <dsp:nvSpPr>
        <dsp:cNvPr id="0" name=""/>
        <dsp:cNvSpPr/>
      </dsp:nvSpPr>
      <dsp:spPr>
        <a:xfrm>
          <a:off x="3559002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Students can order food through the website and have it delivered to their residence for the cost of a swipe and other charges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9002" y="1387213"/>
        <a:ext cx="1515234" cy="1212187"/>
      </dsp:txXfrm>
    </dsp:sp>
    <dsp:sp modelId="{AB0430A8-B09D-4891-964F-790D00D035E7}">
      <dsp:nvSpPr>
        <dsp:cNvPr id="0" name=""/>
        <dsp:cNvSpPr/>
      </dsp:nvSpPr>
      <dsp:spPr>
        <a:xfrm>
          <a:off x="5756097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BBF7B-6E16-40E2-8323-DD748C4675C5}">
      <dsp:nvSpPr>
        <dsp:cNvPr id="0" name=""/>
        <dsp:cNvSpPr/>
      </dsp:nvSpPr>
      <dsp:spPr>
        <a:xfrm>
          <a:off x="5339403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Solves the problem of students struggling to take care of their nutrition during midterms, finals, or final project season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9403" y="1387213"/>
        <a:ext cx="1515234" cy="1212187"/>
      </dsp:txXfrm>
    </dsp:sp>
    <dsp:sp modelId="{17612F73-F669-4CEE-A5F6-BED3A10B4243}">
      <dsp:nvSpPr>
        <dsp:cNvPr id="0" name=""/>
        <dsp:cNvSpPr/>
      </dsp:nvSpPr>
      <dsp:spPr>
        <a:xfrm>
          <a:off x="7536497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3066-3A5A-4B1D-9B41-53576457CCF2}">
      <dsp:nvSpPr>
        <dsp:cNvPr id="0" name=""/>
        <dsp:cNvSpPr/>
      </dsp:nvSpPr>
      <dsp:spPr>
        <a:xfrm>
          <a:off x="7119803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Competitors are well-known food delivery companies that don't accept meal swipes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9803" y="1387213"/>
        <a:ext cx="1515234" cy="1212187"/>
      </dsp:txXfrm>
    </dsp:sp>
    <dsp:sp modelId="{820DC969-779B-49F7-8ECA-18EF2369D5EC}">
      <dsp:nvSpPr>
        <dsp:cNvPr id="0" name=""/>
        <dsp:cNvSpPr/>
      </dsp:nvSpPr>
      <dsp:spPr>
        <a:xfrm>
          <a:off x="9206580" y="400197"/>
          <a:ext cx="681855" cy="6818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CE8CC-2911-438B-A75D-4FEA6430F3E6}">
      <dsp:nvSpPr>
        <dsp:cNvPr id="0" name=""/>
        <dsp:cNvSpPr/>
      </dsp:nvSpPr>
      <dsp:spPr>
        <a:xfrm>
          <a:off x="8766120" y="1405687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Eco-friendly delivery system using electric bikes/scooters, reduce carbon footprint.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6120" y="1405687"/>
        <a:ext cx="1515234" cy="1212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CD773-A03A-48DD-BE85-46A46B7DC854}">
      <dsp:nvSpPr>
        <dsp:cNvPr id="0" name=""/>
        <dsp:cNvSpPr/>
      </dsp:nvSpPr>
      <dsp:spPr>
        <a:xfrm>
          <a:off x="5855" y="380485"/>
          <a:ext cx="908674" cy="722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E360-67A8-46F3-B874-F414334AC1AE}">
      <dsp:nvSpPr>
        <dsp:cNvPr id="0" name=""/>
        <dsp:cNvSpPr/>
      </dsp:nvSpPr>
      <dsp:spPr>
        <a:xfrm>
          <a:off x="5855" y="1230444"/>
          <a:ext cx="2596212" cy="309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Challenges:</a:t>
          </a:r>
          <a:endParaRPr lang="en-US" sz="1900" kern="1200"/>
        </a:p>
      </dsp:txBody>
      <dsp:txXfrm>
        <a:off x="5855" y="1230444"/>
        <a:ext cx="2596212" cy="309751"/>
      </dsp:txXfrm>
    </dsp:sp>
    <dsp:sp modelId="{55943344-7C26-4FFC-BBDA-825996900834}">
      <dsp:nvSpPr>
        <dsp:cNvPr id="0" name=""/>
        <dsp:cNvSpPr/>
      </dsp:nvSpPr>
      <dsp:spPr>
        <a:xfrm>
          <a:off x="5855" y="1599360"/>
          <a:ext cx="2596212" cy="173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Pipelining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updates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with bearcat card</a:t>
          </a:r>
        </a:p>
      </dsp:txBody>
      <dsp:txXfrm>
        <a:off x="5855" y="1599360"/>
        <a:ext cx="2596212" cy="1739363"/>
      </dsp:txXfrm>
    </dsp:sp>
    <dsp:sp modelId="{50E6BA5D-6FF4-4C8A-AA0A-A24A259EFC54}">
      <dsp:nvSpPr>
        <dsp:cNvPr id="0" name=""/>
        <dsp:cNvSpPr/>
      </dsp:nvSpPr>
      <dsp:spPr>
        <a:xfrm>
          <a:off x="3056405" y="380485"/>
          <a:ext cx="908674" cy="722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A907C-8C4A-4BE4-A6A7-24A8923A27C0}">
      <dsp:nvSpPr>
        <dsp:cNvPr id="0" name=""/>
        <dsp:cNvSpPr/>
      </dsp:nvSpPr>
      <dsp:spPr>
        <a:xfrm>
          <a:off x="3056405" y="1230444"/>
          <a:ext cx="2596212" cy="309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Steps to mitigate:</a:t>
          </a:r>
          <a:endParaRPr lang="en-US" sz="1900" kern="1200"/>
        </a:p>
      </dsp:txBody>
      <dsp:txXfrm>
        <a:off x="3056405" y="1230444"/>
        <a:ext cx="2596212" cy="309751"/>
      </dsp:txXfrm>
    </dsp:sp>
    <dsp:sp modelId="{3BE23E29-66D9-4F8F-99E1-2AD981192590}">
      <dsp:nvSpPr>
        <dsp:cNvPr id="0" name=""/>
        <dsp:cNvSpPr/>
      </dsp:nvSpPr>
      <dsp:spPr>
        <a:xfrm>
          <a:off x="3056405" y="1599360"/>
          <a:ext cx="2596212" cy="173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Effective communication of front and back-end teams.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Regular testing between the front-end and back-end can help identify and resolve any issues that may arise.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 real-time monitoring such as monitoring of network activity, etc.</a:t>
          </a:r>
        </a:p>
      </dsp:txBody>
      <dsp:txXfrm>
        <a:off x="3056405" y="1599360"/>
        <a:ext cx="2596212" cy="1739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DAB30-F952-4900-9379-7325F1D9DD42}">
      <dsp:nvSpPr>
        <dsp:cNvPr id="0" name=""/>
        <dsp:cNvSpPr/>
      </dsp:nvSpPr>
      <dsp:spPr>
        <a:xfrm>
          <a:off x="695192" y="16883"/>
          <a:ext cx="1251969" cy="1251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F6B60-578D-4416-AE28-4D9AB25FB4F3}">
      <dsp:nvSpPr>
        <dsp:cNvPr id="0" name=""/>
        <dsp:cNvSpPr/>
      </dsp:nvSpPr>
      <dsp:spPr>
        <a:xfrm>
          <a:off x="962005" y="283696"/>
          <a:ext cx="718343" cy="718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9BEF5-8D2C-4C39-B077-E1AEF50621A5}">
      <dsp:nvSpPr>
        <dsp:cNvPr id="0" name=""/>
        <dsp:cNvSpPr/>
      </dsp:nvSpPr>
      <dsp:spPr>
        <a:xfrm>
          <a:off x="294972" y="1658810"/>
          <a:ext cx="2052409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back-end consists of a web server, application server, and payment gateway.</a:t>
          </a:r>
        </a:p>
      </dsp:txBody>
      <dsp:txXfrm>
        <a:off x="294972" y="1658810"/>
        <a:ext cx="2052409" cy="1035000"/>
      </dsp:txXfrm>
    </dsp:sp>
    <dsp:sp modelId="{757C14B6-E1C8-4DFF-A405-0176323D99EC}">
      <dsp:nvSpPr>
        <dsp:cNvPr id="0" name=""/>
        <dsp:cNvSpPr/>
      </dsp:nvSpPr>
      <dsp:spPr>
        <a:xfrm>
          <a:off x="3106773" y="16883"/>
          <a:ext cx="1251969" cy="1251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26E29-1472-4D5F-8029-8F55051E4141}">
      <dsp:nvSpPr>
        <dsp:cNvPr id="0" name=""/>
        <dsp:cNvSpPr/>
      </dsp:nvSpPr>
      <dsp:spPr>
        <a:xfrm>
          <a:off x="3373586" y="283696"/>
          <a:ext cx="718343" cy="718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5B5B-B45C-4F81-A6F4-1AF9B76114CF}">
      <dsp:nvSpPr>
        <dsp:cNvPr id="0" name=""/>
        <dsp:cNvSpPr/>
      </dsp:nvSpPr>
      <dsp:spPr>
        <a:xfrm>
          <a:off x="2706553" y="1658810"/>
          <a:ext cx="2052409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database stores all user and order information, as well as food items and their availability.</a:t>
          </a:r>
        </a:p>
      </dsp:txBody>
      <dsp:txXfrm>
        <a:off x="2706553" y="1658810"/>
        <a:ext cx="2052409" cy="1035000"/>
      </dsp:txXfrm>
    </dsp:sp>
    <dsp:sp modelId="{29ECC7B9-929E-4E1D-9E07-8023F0948DD4}">
      <dsp:nvSpPr>
        <dsp:cNvPr id="0" name=""/>
        <dsp:cNvSpPr/>
      </dsp:nvSpPr>
      <dsp:spPr>
        <a:xfrm>
          <a:off x="5518354" y="16883"/>
          <a:ext cx="1251969" cy="1251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329FE-42EB-4F86-BFEA-DD87D1A5B8F7}">
      <dsp:nvSpPr>
        <dsp:cNvPr id="0" name=""/>
        <dsp:cNvSpPr/>
      </dsp:nvSpPr>
      <dsp:spPr>
        <a:xfrm>
          <a:off x="5785167" y="283696"/>
          <a:ext cx="718343" cy="718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538A6-F9D3-4160-9510-00B93C5C6C0C}">
      <dsp:nvSpPr>
        <dsp:cNvPr id="0" name=""/>
        <dsp:cNvSpPr/>
      </dsp:nvSpPr>
      <dsp:spPr>
        <a:xfrm>
          <a:off x="5118134" y="1658810"/>
          <a:ext cx="2052409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login page allows users to authenticate themselves using their email and password, and the order page allows them to select food items and place an order.</a:t>
          </a:r>
        </a:p>
      </dsp:txBody>
      <dsp:txXfrm>
        <a:off x="5118134" y="1658810"/>
        <a:ext cx="2052409" cy="1035000"/>
      </dsp:txXfrm>
    </dsp:sp>
    <dsp:sp modelId="{9C1AC9DF-FD0E-4719-8EC7-6088F64C6E31}">
      <dsp:nvSpPr>
        <dsp:cNvPr id="0" name=""/>
        <dsp:cNvSpPr/>
      </dsp:nvSpPr>
      <dsp:spPr>
        <a:xfrm>
          <a:off x="7929935" y="16883"/>
          <a:ext cx="1251969" cy="1251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15A07-E121-4A20-8F76-E25090BCC874}">
      <dsp:nvSpPr>
        <dsp:cNvPr id="0" name=""/>
        <dsp:cNvSpPr/>
      </dsp:nvSpPr>
      <dsp:spPr>
        <a:xfrm>
          <a:off x="8196748" y="283696"/>
          <a:ext cx="718343" cy="718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8E053-1E2D-47D4-B58E-BB2F71B1947B}">
      <dsp:nvSpPr>
        <dsp:cNvPr id="0" name=""/>
        <dsp:cNvSpPr/>
      </dsp:nvSpPr>
      <dsp:spPr>
        <a:xfrm>
          <a:off x="7529715" y="1658810"/>
          <a:ext cx="2052409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front-end for both pages will have client-side validation and order submission.</a:t>
          </a:r>
        </a:p>
      </dsp:txBody>
      <dsp:txXfrm>
        <a:off x="7529715" y="1658810"/>
        <a:ext cx="2052409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9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6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752B-A053-E04B-9E49-F75D34868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97B3C-9F57-EA46-BC98-46ADC8CA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2AFB-E4E7-854B-A8A1-D531259A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B051-3226-AA4B-9C70-9603CEBB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F4F2-FD3C-844A-BE87-0F03E89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2A4E-FD77-5649-9F5D-988DE817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0362-509E-D049-9D83-5D3F1DED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7B01-E3FE-2A43-A53E-D335635A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7D0F-ADC1-8F4D-A5CE-EA87B54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587F-F720-C24D-8B95-4117766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AF04-2DF6-8346-8EC8-CB87CE6A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DF93-2CB6-254B-B10E-D2566391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DB49-891C-C94A-967A-461951DD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9167-03A1-8042-B9C9-34537B3F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1C13-461C-0D44-BD3F-70B89C3A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7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C363-5C47-5846-AA5D-249C648D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DB69-CD4A-6143-8A8A-8F55EC61E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CC32F-AF21-C04F-9CED-905BD0A1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74CC-D0A1-1B4E-9789-82264B3C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936D4-A93D-D644-865B-8F174A82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2A7E-E2B8-424B-A830-D2CAFAF2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90F-0CE6-1B4B-95B7-39D45AF8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DCF63-5CEB-AA4D-B76C-D9820D45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B0ED-25E5-9047-A782-332211BD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09B01-6877-9644-81C5-6CECFF8E5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FCFD4-9EF3-8E43-9012-F91D1DA54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62864-2B5B-A64C-90E5-810B0E07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51BBB-97FF-5440-BD3D-8ACC2A34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422E3-30A5-FC44-8630-0C7E1C87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9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8C14-D786-4145-A579-7A657DAD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116E-3396-5448-B7DD-A9DC8613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82A18-65F1-7642-A421-3F28BE11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9B913-0EB3-9840-BA82-8B1FEE1E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4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EEB9E-1693-1046-9947-4012680E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1774-E542-2A4F-9819-35377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6826D-6C84-0C42-A0F4-7DB734FB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0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C4A2-0D80-F948-87BD-D80BA2F9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3FA7-E594-AD4E-9DAB-11124A35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3B68-9E98-964B-BFCA-9E70DF9AC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5D5F-BC28-6642-861F-9896BFBE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28C6-21F7-7743-8194-8FE5E785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1C67A-2F2D-A24A-85D6-4BA2A177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1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B650-B858-0448-A2BD-7F49E23E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6CAC2-5A4C-5940-AF13-D6A4AD4B0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1FE9D-9D24-8E41-902F-762EF0A8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B0B7-491A-614E-A971-998AC6C7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DDDB-7119-1C4A-A406-33968862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E8470-EC0D-7B45-80A0-5C7B6F22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8997-03F1-5844-A7E7-564F0B06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17199-F3E7-2C4C-AABA-592DE5B72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0674-237F-D740-A9F6-CE108A89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54E4-E8D4-AA47-AD14-EB63FDC1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C5A5-FC28-3644-B8E8-4C4970D0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7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71B5B-4D2F-F34D-9087-C80A06E8B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32B7-5FE0-B847-BF84-AC0B30E9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A03B-C10A-9344-AE0D-922599A2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0220-B42B-854A-9C41-903063FC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8C10-1A1F-B042-96FD-853CDF49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B0162-C816-DA4E-951F-A464D001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04AB7-230F-1A40-BD5C-61140FA8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53EC8-765E-6740-9A03-221E628FD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064F-9476-C241-996A-0F040F16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2543-F4E0-6241-B367-A97DFACFF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47B70-B802-3A4E-892F-C5ECF82B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97"/>
            <a:ext cx="12192000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9AB12-C388-524D-8683-D28B975A2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Bahnschrift"/>
                <a:ea typeface="Calibri Light"/>
                <a:cs typeface="Calibri Light"/>
              </a:rPr>
              <a:t>CAMPUS DASH</a:t>
            </a:r>
            <a:endParaRPr lang="en-US">
              <a:latin typeface="Bahnschrif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4E64B-CA41-AE4F-98C9-7158AF030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35" y="3602038"/>
            <a:ext cx="10413507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Bahnschrift"/>
                <a:cs typeface="Times New Roman"/>
              </a:rPr>
              <a:t>A project by THE NON-TOASTER MAKERS</a:t>
            </a:r>
          </a:p>
          <a:p>
            <a:r>
              <a:rPr lang="en-US" dirty="0">
                <a:latin typeface="Bahnschrift"/>
                <a:ea typeface="Calibri"/>
                <a:cs typeface="Times New Roman"/>
              </a:rPr>
              <a:t>Muhib Khan, Evan Nimmo, Mohammed </a:t>
            </a:r>
            <a:r>
              <a:rPr lang="en-US" dirty="0" err="1">
                <a:latin typeface="Bahnschrift"/>
                <a:ea typeface="Calibri"/>
                <a:cs typeface="Times New Roman"/>
              </a:rPr>
              <a:t>Fawwaaz</a:t>
            </a:r>
            <a:r>
              <a:rPr lang="en-US" dirty="0">
                <a:latin typeface="Bahnschrift"/>
                <a:ea typeface="Calibri"/>
                <a:cs typeface="Times New Roman"/>
              </a:rPr>
              <a:t>, Om Gaikwad,</a:t>
            </a:r>
            <a:r>
              <a:rPr lang="en-US" dirty="0">
                <a:latin typeface="Bahnschrift"/>
                <a:ea typeface="+mn-lt"/>
                <a:cs typeface="Times New Roman"/>
              </a:rPr>
              <a:t> Mabon Ninan</a:t>
            </a:r>
          </a:p>
          <a:p>
            <a:pPr marL="342900" indent="-342900">
              <a:buFontTx/>
              <a:buChar char="-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A9F55F0-1EF9-D50C-7A29-4FC49EE8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2" y="705118"/>
            <a:ext cx="1841680" cy="18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783-6023-2241-5558-694AE349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ea typeface="Meiryo"/>
              </a:rPr>
              <a:t>Vision</a:t>
            </a:r>
            <a:endParaRPr lang="en-US"/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40A9957-783C-6590-205B-C56D97F8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DCAFD-5678-5A19-5B40-343DA2D17F50}"/>
              </a:ext>
            </a:extLst>
          </p:cNvPr>
          <p:cNvSpPr txBox="1">
            <a:spLocks/>
          </p:cNvSpPr>
          <p:nvPr/>
        </p:nvSpPr>
        <p:spPr>
          <a:xfrm>
            <a:off x="547255" y="283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ea typeface="Meiryo"/>
              </a:rPr>
              <a:t>Vision</a:t>
            </a:r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E85EE4D-43B0-3804-418D-04F91279B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882830"/>
              </p:ext>
            </p:extLst>
          </p:nvPr>
        </p:nvGraphicFramePr>
        <p:xfrm>
          <a:off x="781504" y="1031322"/>
          <a:ext cx="10426823" cy="3542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8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783-6023-2241-5558-694AE349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ea typeface="Meiryo"/>
              </a:rPr>
              <a:t>Vision</a:t>
            </a:r>
            <a:endParaRPr lang="en-US"/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40A9957-783C-6590-205B-C56D97F8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" y="0"/>
            <a:ext cx="12155229" cy="68571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DCAFD-5678-5A19-5B40-343DA2D17F50}"/>
              </a:ext>
            </a:extLst>
          </p:cNvPr>
          <p:cNvSpPr txBox="1">
            <a:spLocks/>
          </p:cNvSpPr>
          <p:nvPr/>
        </p:nvSpPr>
        <p:spPr>
          <a:xfrm>
            <a:off x="547255" y="283369"/>
            <a:ext cx="106119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</a:rPr>
              <a:t>Software Architecture / Challenges &amp; Risks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8CC7BD7-CCFB-9300-974E-C6B0CC1EF7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4543943"/>
              </p:ext>
            </p:extLst>
          </p:nvPr>
        </p:nvGraphicFramePr>
        <p:xfrm>
          <a:off x="3616720" y="1184979"/>
          <a:ext cx="5658473" cy="371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467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209FE012-FF59-42B8-9E24-2ADF0BB05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37B7F17-6743-434B-B741-1EB675A75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05A3412B-D8E9-4E4B-9551-546365789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5AC3E708-71BD-43DC-BC99-52C7A0292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00DC58E1-87CF-4AB8-9BB6-B38894E54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5251B7BE-4EA7-4E17-9AA6-45CCA21B8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3FD399D7-39CA-4DF8-8D70-AC5DCD1DA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435B5AE2-3B48-4498-9FE8-068123183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693EA389-4567-4185-BF36-5FE82A8C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34867904-BE35-4AE1-B2E9-F65EBB48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5981E278-B931-40D2-AB06-3E3202E85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66">
              <a:extLst>
                <a:ext uri="{FF2B5EF4-FFF2-40B4-BE49-F238E27FC236}">
                  <a16:creationId xmlns:a16="http://schemas.microsoft.com/office/drawing/2014/main" id="{911B15C5-8707-477D-84D8-EF15CE7AF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5A2801AD-29DB-4B2E-807A-129C4961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66">
              <a:extLst>
                <a:ext uri="{FF2B5EF4-FFF2-40B4-BE49-F238E27FC236}">
                  <a16:creationId xmlns:a16="http://schemas.microsoft.com/office/drawing/2014/main" id="{9E629D16-4E4D-481A-B152-7E23E9A42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64">
              <a:extLst>
                <a:ext uri="{FF2B5EF4-FFF2-40B4-BE49-F238E27FC236}">
                  <a16:creationId xmlns:a16="http://schemas.microsoft.com/office/drawing/2014/main" id="{EECF4363-A52C-49E0-BFAF-9FF88EC5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66">
              <a:extLst>
                <a:ext uri="{FF2B5EF4-FFF2-40B4-BE49-F238E27FC236}">
                  <a16:creationId xmlns:a16="http://schemas.microsoft.com/office/drawing/2014/main" id="{2C7F0D09-1F15-4162-98A1-517313E5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64">
              <a:extLst>
                <a:ext uri="{FF2B5EF4-FFF2-40B4-BE49-F238E27FC236}">
                  <a16:creationId xmlns:a16="http://schemas.microsoft.com/office/drawing/2014/main" id="{096CD3B1-B224-4F9F-AFBF-C0E1E3598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66">
              <a:extLst>
                <a:ext uri="{FF2B5EF4-FFF2-40B4-BE49-F238E27FC236}">
                  <a16:creationId xmlns:a16="http://schemas.microsoft.com/office/drawing/2014/main" id="{5C66E228-224C-4DC5-A49E-2148C371D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64">
              <a:extLst>
                <a:ext uri="{FF2B5EF4-FFF2-40B4-BE49-F238E27FC236}">
                  <a16:creationId xmlns:a16="http://schemas.microsoft.com/office/drawing/2014/main" id="{790BF835-4045-4976-92E7-992B63932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66">
              <a:extLst>
                <a:ext uri="{FF2B5EF4-FFF2-40B4-BE49-F238E27FC236}">
                  <a16:creationId xmlns:a16="http://schemas.microsoft.com/office/drawing/2014/main" id="{5937B942-101B-478C-BD40-F482A01F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64">
              <a:extLst>
                <a:ext uri="{FF2B5EF4-FFF2-40B4-BE49-F238E27FC236}">
                  <a16:creationId xmlns:a16="http://schemas.microsoft.com/office/drawing/2014/main" id="{34272CF3-29A3-4132-883E-E4B4A62D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50100215-A65C-491F-A54C-C65AD0B50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C71BABD-3058-EA5B-D429-E83F4E49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5" y="0"/>
            <a:ext cx="12155229" cy="6857143"/>
          </a:xfrm>
          <a:prstGeom prst="rect">
            <a:avLst/>
          </a:prstGeom>
        </p:spPr>
      </p:pic>
      <p:pic>
        <p:nvPicPr>
          <p:cNvPr id="143" name="Picture 143" descr="Diagram&#10;&#10;Description automatically generated">
            <a:extLst>
              <a:ext uri="{FF2B5EF4-FFF2-40B4-BE49-F238E27FC236}">
                <a16:creationId xmlns:a16="http://schemas.microsoft.com/office/drawing/2014/main" id="{866A45DB-3BFA-74C3-436F-1D85EE37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806" y="184355"/>
            <a:ext cx="7407690" cy="27087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15" name="TextBox 11">
            <a:extLst>
              <a:ext uri="{FF2B5EF4-FFF2-40B4-BE49-F238E27FC236}">
                <a16:creationId xmlns:a16="http://schemas.microsoft.com/office/drawing/2014/main" id="{BABD9CD6-5377-590E-0BB7-5D23B8BB1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322939"/>
              </p:ext>
            </p:extLst>
          </p:nvPr>
        </p:nvGraphicFramePr>
        <p:xfrm>
          <a:off x="1534511" y="3067368"/>
          <a:ext cx="9877097" cy="271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260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CAMPUS DASH</vt:lpstr>
      <vt:lpstr>Vision</vt:lpstr>
      <vt:lpstr>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55</cp:revision>
  <dcterms:created xsi:type="dcterms:W3CDTF">2013-07-15T20:26:40Z</dcterms:created>
  <dcterms:modified xsi:type="dcterms:W3CDTF">2023-02-15T18:51:36Z</dcterms:modified>
</cp:coreProperties>
</file>