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68" r:id="rId3"/>
    <p:sldId id="28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D1D8B7"/>
    <a:srgbClr val="A09D79"/>
    <a:srgbClr val="AD5C4D"/>
    <a:srgbClr val="543E35"/>
    <a:srgbClr val="637700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9787C-0979-1346-8729-529B80DF15FF}" v="5" dt="2023-02-15T14:20:09.918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83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, Isabella (hallib)" userId="75809620-2ca4-4fe9-ba2d-4b7889e36bd9" providerId="ADAL" clId="{31D9787C-0979-1346-8729-529B80DF15FF}"/>
    <pc:docChg chg="undo custSel modSld">
      <pc:chgData name="Hall, Isabella (hallib)" userId="75809620-2ca4-4fe9-ba2d-4b7889e36bd9" providerId="ADAL" clId="{31D9787C-0979-1346-8729-529B80DF15FF}" dt="2023-02-15T14:31:54.985" v="850" actId="1076"/>
      <pc:docMkLst>
        <pc:docMk/>
      </pc:docMkLst>
      <pc:sldChg chg="modSp mod">
        <pc:chgData name="Hall, Isabella (hallib)" userId="75809620-2ca4-4fe9-ba2d-4b7889e36bd9" providerId="ADAL" clId="{31D9787C-0979-1346-8729-529B80DF15FF}" dt="2023-02-15T14:29:18.619" v="792" actId="5793"/>
        <pc:sldMkLst>
          <pc:docMk/>
          <pc:sldMk cId="1096717490" sldId="263"/>
        </pc:sldMkLst>
        <pc:spChg chg="mod">
          <ac:chgData name="Hall, Isabella (hallib)" userId="75809620-2ca4-4fe9-ba2d-4b7889e36bd9" providerId="ADAL" clId="{31D9787C-0979-1346-8729-529B80DF15FF}" dt="2023-02-15T14:28:14.683" v="730" actId="20577"/>
          <ac:spMkLst>
            <pc:docMk/>
            <pc:sldMk cId="1096717490" sldId="263"/>
            <ac:spMk id="2" creationId="{E9350B43-2FC6-DBFA-2920-C8265C1C6A48}"/>
          </ac:spMkLst>
        </pc:spChg>
        <pc:spChg chg="mod">
          <ac:chgData name="Hall, Isabella (hallib)" userId="75809620-2ca4-4fe9-ba2d-4b7889e36bd9" providerId="ADAL" clId="{31D9787C-0979-1346-8729-529B80DF15FF}" dt="2023-02-15T14:28:19.714" v="748" actId="20577"/>
          <ac:spMkLst>
            <pc:docMk/>
            <pc:sldMk cId="1096717490" sldId="263"/>
            <ac:spMk id="3" creationId="{B1EFDBE1-8C88-4D39-6BA3-537373DFA091}"/>
          </ac:spMkLst>
        </pc:spChg>
        <pc:spChg chg="mod">
          <ac:chgData name="Hall, Isabella (hallib)" userId="75809620-2ca4-4fe9-ba2d-4b7889e36bd9" providerId="ADAL" clId="{31D9787C-0979-1346-8729-529B80DF15FF}" dt="2023-02-15T14:29:18.619" v="792" actId="5793"/>
          <ac:spMkLst>
            <pc:docMk/>
            <pc:sldMk cId="1096717490" sldId="263"/>
            <ac:spMk id="16" creationId="{BB801EE7-C3C0-5B30-EB9B-2C995032EE99}"/>
          </ac:spMkLst>
        </pc:spChg>
      </pc:sldChg>
      <pc:sldChg chg="addSp delSp modSp mod">
        <pc:chgData name="Hall, Isabella (hallib)" userId="75809620-2ca4-4fe9-ba2d-4b7889e36bd9" providerId="ADAL" clId="{31D9787C-0979-1346-8729-529B80DF15FF}" dt="2023-02-15T14:22:46.002" v="486" actId="20577"/>
        <pc:sldMkLst>
          <pc:docMk/>
          <pc:sldMk cId="2759600390" sldId="268"/>
        </pc:sldMkLst>
        <pc:spChg chg="mod">
          <ac:chgData name="Hall, Isabella (hallib)" userId="75809620-2ca4-4fe9-ba2d-4b7889e36bd9" providerId="ADAL" clId="{31D9787C-0979-1346-8729-529B80DF15FF}" dt="2023-02-15T14:21:03.539" v="416" actId="1076"/>
          <ac:spMkLst>
            <pc:docMk/>
            <pc:sldMk cId="2759600390" sldId="268"/>
            <ac:spMk id="3" creationId="{62F50689-D84C-7977-0A2B-2F0FFFB2014E}"/>
          </ac:spMkLst>
        </pc:spChg>
        <pc:spChg chg="mod">
          <ac:chgData name="Hall, Isabella (hallib)" userId="75809620-2ca4-4fe9-ba2d-4b7889e36bd9" providerId="ADAL" clId="{31D9787C-0979-1346-8729-529B80DF15FF}" dt="2023-02-15T14:22:06.279" v="450" actId="20577"/>
          <ac:spMkLst>
            <pc:docMk/>
            <pc:sldMk cId="2759600390" sldId="268"/>
            <ac:spMk id="4" creationId="{45A9ECAA-48CB-8CE7-4844-AA2C77D9E359}"/>
          </ac:spMkLst>
        </pc:spChg>
        <pc:spChg chg="mod">
          <ac:chgData name="Hall, Isabella (hallib)" userId="75809620-2ca4-4fe9-ba2d-4b7889e36bd9" providerId="ADAL" clId="{31D9787C-0979-1346-8729-529B80DF15FF}" dt="2023-02-15T14:22:18.280" v="454" actId="1076"/>
          <ac:spMkLst>
            <pc:docMk/>
            <pc:sldMk cId="2759600390" sldId="268"/>
            <ac:spMk id="5" creationId="{E7B10A79-E2EE-5230-2C2A-E6884B5125B1}"/>
          </ac:spMkLst>
        </pc:spChg>
        <pc:spChg chg="mod">
          <ac:chgData name="Hall, Isabella (hallib)" userId="75809620-2ca4-4fe9-ba2d-4b7889e36bd9" providerId="ADAL" clId="{31D9787C-0979-1346-8729-529B80DF15FF}" dt="2023-02-15T14:22:13.015" v="453" actId="1076"/>
          <ac:spMkLst>
            <pc:docMk/>
            <pc:sldMk cId="2759600390" sldId="268"/>
            <ac:spMk id="7" creationId="{BD1C6792-93C5-DED1-0872-50E165128229}"/>
          </ac:spMkLst>
        </pc:spChg>
        <pc:spChg chg="mod">
          <ac:chgData name="Hall, Isabella (hallib)" userId="75809620-2ca4-4fe9-ba2d-4b7889e36bd9" providerId="ADAL" clId="{31D9787C-0979-1346-8729-529B80DF15FF}" dt="2023-02-15T14:22:37.941" v="458" actId="20577"/>
          <ac:spMkLst>
            <pc:docMk/>
            <pc:sldMk cId="2759600390" sldId="268"/>
            <ac:spMk id="8" creationId="{3B8B492D-0778-C859-9200-08161ABEBFE5}"/>
          </ac:spMkLst>
        </pc:spChg>
        <pc:spChg chg="mod">
          <ac:chgData name="Hall, Isabella (hallib)" userId="75809620-2ca4-4fe9-ba2d-4b7889e36bd9" providerId="ADAL" clId="{31D9787C-0979-1346-8729-529B80DF15FF}" dt="2023-02-15T14:22:46.002" v="486" actId="20577"/>
          <ac:spMkLst>
            <pc:docMk/>
            <pc:sldMk cId="2759600390" sldId="268"/>
            <ac:spMk id="9" creationId="{B1185DEE-1419-7DB6-949B-929195894BC8}"/>
          </ac:spMkLst>
        </pc:spChg>
        <pc:spChg chg="mod">
          <ac:chgData name="Hall, Isabella (hallib)" userId="75809620-2ca4-4fe9-ba2d-4b7889e36bd9" providerId="ADAL" clId="{31D9787C-0979-1346-8729-529B80DF15FF}" dt="2023-02-15T14:19:00.251" v="355" actId="1076"/>
          <ac:spMkLst>
            <pc:docMk/>
            <pc:sldMk cId="2759600390" sldId="268"/>
            <ac:spMk id="11" creationId="{218352AB-8E75-46B7-812C-2913EE72F2A3}"/>
          </ac:spMkLst>
        </pc:spChg>
        <pc:spChg chg="add mod">
          <ac:chgData name="Hall, Isabella (hallib)" userId="75809620-2ca4-4fe9-ba2d-4b7889e36bd9" providerId="ADAL" clId="{31D9787C-0979-1346-8729-529B80DF15FF}" dt="2023-02-15T14:20:25.492" v="408" actId="20577"/>
          <ac:spMkLst>
            <pc:docMk/>
            <pc:sldMk cId="2759600390" sldId="268"/>
            <ac:spMk id="13" creationId="{8467143F-C467-04FA-A66F-8A9E78147081}"/>
          </ac:spMkLst>
        </pc:spChg>
        <pc:spChg chg="add del mod">
          <ac:chgData name="Hall, Isabella (hallib)" userId="75809620-2ca4-4fe9-ba2d-4b7889e36bd9" providerId="ADAL" clId="{31D9787C-0979-1346-8729-529B80DF15FF}" dt="2023-02-15T14:17:31.189" v="263"/>
          <ac:spMkLst>
            <pc:docMk/>
            <pc:sldMk cId="2759600390" sldId="268"/>
            <ac:spMk id="14" creationId="{BFA1ED06-2293-78A9-63C6-342E4FD737F3}"/>
          </ac:spMkLst>
        </pc:spChg>
        <pc:spChg chg="add mod">
          <ac:chgData name="Hall, Isabella (hallib)" userId="75809620-2ca4-4fe9-ba2d-4b7889e36bd9" providerId="ADAL" clId="{31D9787C-0979-1346-8729-529B80DF15FF}" dt="2023-02-15T14:19:32.052" v="361" actId="20577"/>
          <ac:spMkLst>
            <pc:docMk/>
            <pc:sldMk cId="2759600390" sldId="268"/>
            <ac:spMk id="15" creationId="{C609B826-F66E-77C1-2397-0B9B334B1B27}"/>
          </ac:spMkLst>
        </pc:spChg>
        <pc:spChg chg="add mod">
          <ac:chgData name="Hall, Isabella (hallib)" userId="75809620-2ca4-4fe9-ba2d-4b7889e36bd9" providerId="ADAL" clId="{31D9787C-0979-1346-8729-529B80DF15FF}" dt="2023-02-15T14:20:46.705" v="415" actId="20577"/>
          <ac:spMkLst>
            <pc:docMk/>
            <pc:sldMk cId="2759600390" sldId="268"/>
            <ac:spMk id="16" creationId="{FB048653-C4B9-BAE6-2988-5D5EE54E0E1D}"/>
          </ac:spMkLst>
        </pc:spChg>
        <pc:spChg chg="add del mod">
          <ac:chgData name="Hall, Isabella (hallib)" userId="75809620-2ca4-4fe9-ba2d-4b7889e36bd9" providerId="ADAL" clId="{31D9787C-0979-1346-8729-529B80DF15FF}" dt="2023-02-15T14:22:09.652" v="452"/>
          <ac:spMkLst>
            <pc:docMk/>
            <pc:sldMk cId="2759600390" sldId="268"/>
            <ac:spMk id="17" creationId="{7254ED91-784B-9546-94F8-6955B49D6A42}"/>
          </ac:spMkLst>
        </pc:spChg>
      </pc:sldChg>
      <pc:sldChg chg="addSp modSp mod">
        <pc:chgData name="Hall, Isabella (hallib)" userId="75809620-2ca4-4fe9-ba2d-4b7889e36bd9" providerId="ADAL" clId="{31D9787C-0979-1346-8729-529B80DF15FF}" dt="2023-02-15T14:31:54.985" v="850" actId="1076"/>
        <pc:sldMkLst>
          <pc:docMk/>
          <pc:sldMk cId="1164941242" sldId="282"/>
        </pc:sldMkLst>
        <pc:spChg chg="mod">
          <ac:chgData name="Hall, Isabella (hallib)" userId="75809620-2ca4-4fe9-ba2d-4b7889e36bd9" providerId="ADAL" clId="{31D9787C-0979-1346-8729-529B80DF15FF}" dt="2023-02-15T14:23:41.091" v="531" actId="20577"/>
          <ac:spMkLst>
            <pc:docMk/>
            <pc:sldMk cId="1164941242" sldId="282"/>
            <ac:spMk id="2" creationId="{F1B8956B-A56B-EDCF-EBC0-2683C44A22AF}"/>
          </ac:spMkLst>
        </pc:spChg>
        <pc:spChg chg="mod">
          <ac:chgData name="Hall, Isabella (hallib)" userId="75809620-2ca4-4fe9-ba2d-4b7889e36bd9" providerId="ADAL" clId="{31D9787C-0979-1346-8729-529B80DF15FF}" dt="2023-02-15T14:30:04.939" v="837" actId="20577"/>
          <ac:spMkLst>
            <pc:docMk/>
            <pc:sldMk cId="1164941242" sldId="282"/>
            <ac:spMk id="3" creationId="{D92BF9C1-9009-C934-C11C-54570A5234B7}"/>
          </ac:spMkLst>
        </pc:spChg>
        <pc:spChg chg="mod">
          <ac:chgData name="Hall, Isabella (hallib)" userId="75809620-2ca4-4fe9-ba2d-4b7889e36bd9" providerId="ADAL" clId="{31D9787C-0979-1346-8729-529B80DF15FF}" dt="2023-02-15T14:31:46.229" v="848" actId="1076"/>
          <ac:spMkLst>
            <pc:docMk/>
            <pc:sldMk cId="1164941242" sldId="282"/>
            <ac:spMk id="4" creationId="{7027F3E1-56D0-3EB8-15CC-D50D6E0645C4}"/>
          </ac:spMkLst>
        </pc:spChg>
        <pc:spChg chg="mod">
          <ac:chgData name="Hall, Isabella (hallib)" userId="75809620-2ca4-4fe9-ba2d-4b7889e36bd9" providerId="ADAL" clId="{31D9787C-0979-1346-8729-529B80DF15FF}" dt="2023-02-15T14:31:50.704" v="849" actId="1076"/>
          <ac:spMkLst>
            <pc:docMk/>
            <pc:sldMk cId="1164941242" sldId="282"/>
            <ac:spMk id="5" creationId="{A45EB57E-48A5-AA9B-7682-56298F1431CB}"/>
          </ac:spMkLst>
        </pc:spChg>
        <pc:spChg chg="mod">
          <ac:chgData name="Hall, Isabella (hallib)" userId="75809620-2ca4-4fe9-ba2d-4b7889e36bd9" providerId="ADAL" clId="{31D9787C-0979-1346-8729-529B80DF15FF}" dt="2023-02-15T14:22:52.303" v="487" actId="313"/>
          <ac:spMkLst>
            <pc:docMk/>
            <pc:sldMk cId="1164941242" sldId="282"/>
            <ac:spMk id="6" creationId="{147179F7-8740-03DE-F133-BBA41988A64A}"/>
          </ac:spMkLst>
        </pc:spChg>
        <pc:spChg chg="mod">
          <ac:chgData name="Hall, Isabella (hallib)" userId="75809620-2ca4-4fe9-ba2d-4b7889e36bd9" providerId="ADAL" clId="{31D9787C-0979-1346-8729-529B80DF15FF}" dt="2023-02-15T14:31:23.332" v="847" actId="1076"/>
          <ac:spMkLst>
            <pc:docMk/>
            <pc:sldMk cId="1164941242" sldId="282"/>
            <ac:spMk id="7" creationId="{94BC0BBB-72F7-8CAB-4F61-F84474773790}"/>
          </ac:spMkLst>
        </pc:spChg>
        <pc:spChg chg="mod">
          <ac:chgData name="Hall, Isabella (hallib)" userId="75809620-2ca4-4fe9-ba2d-4b7889e36bd9" providerId="ADAL" clId="{31D9787C-0979-1346-8729-529B80DF15FF}" dt="2023-02-15T14:26:19.025" v="577" actId="20577"/>
          <ac:spMkLst>
            <pc:docMk/>
            <pc:sldMk cId="1164941242" sldId="282"/>
            <ac:spMk id="8" creationId="{98D6AC14-9AD9-9C42-046A-6E2B3E9561B7}"/>
          </ac:spMkLst>
        </pc:spChg>
        <pc:spChg chg="mod">
          <ac:chgData name="Hall, Isabella (hallib)" userId="75809620-2ca4-4fe9-ba2d-4b7889e36bd9" providerId="ADAL" clId="{31D9787C-0979-1346-8729-529B80DF15FF}" dt="2023-02-15T14:23:13.688" v="491" actId="20577"/>
          <ac:spMkLst>
            <pc:docMk/>
            <pc:sldMk cId="1164941242" sldId="282"/>
            <ac:spMk id="9" creationId="{1B391B61-21BC-7309-D50E-A2FA872838C1}"/>
          </ac:spMkLst>
        </pc:spChg>
        <pc:spChg chg="mod">
          <ac:chgData name="Hall, Isabella (hallib)" userId="75809620-2ca4-4fe9-ba2d-4b7889e36bd9" providerId="ADAL" clId="{31D9787C-0979-1346-8729-529B80DF15FF}" dt="2023-02-15T14:23:23.174" v="513" actId="20577"/>
          <ac:spMkLst>
            <pc:docMk/>
            <pc:sldMk cId="1164941242" sldId="282"/>
            <ac:spMk id="10" creationId="{766CF5CA-318D-F6B1-504B-3DF8E9542316}"/>
          </ac:spMkLst>
        </pc:spChg>
        <pc:spChg chg="add mod">
          <ac:chgData name="Hall, Isabella (hallib)" userId="75809620-2ca4-4fe9-ba2d-4b7889e36bd9" providerId="ADAL" clId="{31D9787C-0979-1346-8729-529B80DF15FF}" dt="2023-02-15T14:31:54.985" v="850" actId="1076"/>
          <ac:spMkLst>
            <pc:docMk/>
            <pc:sldMk cId="1164941242" sldId="282"/>
            <ac:spMk id="13" creationId="{62ECFEB8-385A-A46A-69A4-E1CEC0B755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2/15/23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Team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Madi, Isabella, Chloe, Preston, Grant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844872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Product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04288"/>
            <a:ext cx="5842000" cy="1216152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Our product is a productivity application</a:t>
            </a:r>
          </a:p>
          <a:p>
            <a:r>
              <a:rPr lang="en-US" sz="2200" dirty="0"/>
              <a:t>Creates a sample daily schedules and prioritized things to do lists based on the users unique needs</a:t>
            </a:r>
          </a:p>
          <a:p>
            <a:r>
              <a:rPr lang="en-US" sz="2200" dirty="0"/>
              <a:t>suggestions for breaks and rest time and study or food locations near the UC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740430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Who is it for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4153522"/>
            <a:ext cx="6464808" cy="1097280"/>
          </a:xfrm>
        </p:spPr>
        <p:txBody>
          <a:bodyPr/>
          <a:lstStyle/>
          <a:p>
            <a:r>
              <a:rPr lang="en-US" dirty="0"/>
              <a:t>UC students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Team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AA9BFE0-164D-2B87-747F-867DF8AA8512}"/>
              </a:ext>
            </a:extLst>
          </p:cNvPr>
          <p:cNvSpPr txBox="1">
            <a:spLocks/>
          </p:cNvSpPr>
          <p:nvPr/>
        </p:nvSpPr>
        <p:spPr>
          <a:xfrm>
            <a:off x="576072" y="4892040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problem does it solve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18352AB-8E75-46B7-812C-2913EE72F2A3}"/>
              </a:ext>
            </a:extLst>
          </p:cNvPr>
          <p:cNvSpPr txBox="1">
            <a:spLocks/>
          </p:cNvSpPr>
          <p:nvPr/>
        </p:nvSpPr>
        <p:spPr>
          <a:xfrm>
            <a:off x="6418072" y="1866795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Alternatives/Competitors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EB802CF-F783-4549-C249-44B676E60B6C}"/>
              </a:ext>
            </a:extLst>
          </p:cNvPr>
          <p:cNvSpPr txBox="1">
            <a:spLocks/>
          </p:cNvSpPr>
          <p:nvPr/>
        </p:nvSpPr>
        <p:spPr>
          <a:xfrm>
            <a:off x="6418072" y="3619478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is it worth developing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467143F-C467-04FA-A66F-8A9E78147081}"/>
              </a:ext>
            </a:extLst>
          </p:cNvPr>
          <p:cNvSpPr txBox="1">
            <a:spLocks/>
          </p:cNvSpPr>
          <p:nvPr/>
        </p:nvSpPr>
        <p:spPr>
          <a:xfrm>
            <a:off x="6418072" y="2306968"/>
            <a:ext cx="6464808" cy="1097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Calendar</a:t>
            </a:r>
          </a:p>
          <a:p>
            <a:r>
              <a:rPr lang="en-US" dirty="0" err="1"/>
              <a:t>Todoist</a:t>
            </a:r>
            <a:endParaRPr lang="en-US" dirty="0"/>
          </a:p>
          <a:p>
            <a:r>
              <a:rPr lang="en-US" dirty="0"/>
              <a:t>Microsoft Outlook Calendar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C609B826-F66E-77C1-2397-0B9B334B1B27}"/>
              </a:ext>
            </a:extLst>
          </p:cNvPr>
          <p:cNvSpPr txBox="1">
            <a:spLocks/>
          </p:cNvSpPr>
          <p:nvPr/>
        </p:nvSpPr>
        <p:spPr>
          <a:xfrm>
            <a:off x="6418072" y="4021814"/>
            <a:ext cx="6464808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stop shop planner for college students</a:t>
            </a:r>
          </a:p>
          <a:p>
            <a:r>
              <a:rPr lang="en-US" dirty="0"/>
              <a:t>Combines planners, to-do lists, and calendars</a:t>
            </a:r>
            <a:br>
              <a:rPr lang="en-US" dirty="0"/>
            </a:b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B048653-C4B9-BAE6-2988-5D5EE54E0E1D}"/>
              </a:ext>
            </a:extLst>
          </p:cNvPr>
          <p:cNvSpPr txBox="1">
            <a:spLocks/>
          </p:cNvSpPr>
          <p:nvPr/>
        </p:nvSpPr>
        <p:spPr>
          <a:xfrm>
            <a:off x="576072" y="5294376"/>
            <a:ext cx="6464808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difficulty of creating a schedule and staying organized</a:t>
            </a:r>
          </a:p>
          <a:p>
            <a:r>
              <a:rPr lang="en-US" dirty="0"/>
              <a:t>This product functions as a calendar, planner, and to-do list all in one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access/store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GPS </a:t>
            </a:r>
          </a:p>
          <a:p>
            <a:r>
              <a:rPr lang="en-US" dirty="0"/>
              <a:t>Class schedule </a:t>
            </a:r>
          </a:p>
          <a:p>
            <a:r>
              <a:rPr lang="en-US" dirty="0"/>
              <a:t>Assignment priority </a:t>
            </a:r>
          </a:p>
          <a:p>
            <a:r>
              <a:rPr lang="en-US" dirty="0"/>
              <a:t>Assignment deadlines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8536" y="1905309"/>
            <a:ext cx="3529584" cy="402336"/>
          </a:xfrm>
        </p:spPr>
        <p:txBody>
          <a:bodyPr/>
          <a:lstStyle/>
          <a:p>
            <a:r>
              <a:rPr lang="en-US" dirty="0"/>
              <a:t>Language/Toolkits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9618" y="2469324"/>
            <a:ext cx="2944368" cy="3684588"/>
          </a:xfrm>
        </p:spPr>
        <p:txBody>
          <a:bodyPr/>
          <a:lstStyle/>
          <a:p>
            <a:r>
              <a:rPr lang="en-US" dirty="0"/>
              <a:t>C++</a:t>
            </a:r>
          </a:p>
          <a:p>
            <a:r>
              <a:rPr lang="en-US" dirty="0">
                <a:solidFill>
                  <a:srgbClr val="FFF4ED"/>
                </a:solidFill>
              </a:rPr>
              <a:t>The Canvas API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47304" y="1929030"/>
            <a:ext cx="2944368" cy="402336"/>
          </a:xfrm>
        </p:spPr>
        <p:txBody>
          <a:bodyPr/>
          <a:lstStyle/>
          <a:p>
            <a:r>
              <a:rPr lang="en-US" dirty="0"/>
              <a:t>At a high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Team Presentation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FEB8-385A-A46A-69A4-E1CEC0B75532}"/>
              </a:ext>
            </a:extLst>
          </p:cNvPr>
          <p:cNvSpPr txBox="1"/>
          <p:nvPr/>
        </p:nvSpPr>
        <p:spPr>
          <a:xfrm>
            <a:off x="8083164" y="2434100"/>
            <a:ext cx="3932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4ED"/>
                </a:solidFill>
              </a:rPr>
              <a:t>The design will require the creation of various object classes to represent assignments, scheduled events, blocks of time to study, and so forth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4ED"/>
                </a:solidFill>
              </a:rPr>
              <a:t>There will also be an input/output area through the use of a command line interface where the user can manually add events not reflected in the Canvas schedule</a:t>
            </a: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Challenge/Risk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9644" y="2368296"/>
            <a:ext cx="6781678" cy="26410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most serious challenge will be implementing the GPS capabilities within the program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 new skills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Mitigate- start smaller with the GPS capabilities and expand further once we have one part implemented </a:t>
            </a:r>
          </a:p>
          <a:p>
            <a:pPr algn="l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Team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" id="{DC562BE4-E08E-454A-B691-6114CE311FC5}" vid="{3E179901-8EB6-4C8D-9438-AECDEF043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Red Team Project </vt:lpstr>
      <vt:lpstr>Vision</vt:lpstr>
      <vt:lpstr>Software Architecture </vt:lpstr>
      <vt:lpstr>Challenge/Risk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2022-08-12T20:16:23Z</dcterms:created>
  <dcterms:modified xsi:type="dcterms:W3CDTF">2023-02-15T15:01:40Z</dcterms:modified>
</cp:coreProperties>
</file>