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826cd4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826cd4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826cd4c8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2826cd4c8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2826cd4c8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2826cd4c8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2826cd4c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2826cd4c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Carder? I hardly know 'er!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3075" y="3924925"/>
            <a:ext cx="4241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Rocket: By Joshua Cain, Nick Arlinghaus, Raj Aware, Jack Butler, Vitta Silberberg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project is a Magic: The Gathering card database which a user can use to organize a card collection and trade cards with other users.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Trading card game players/collectors generally accumulate a high volume of cards and may not have a good way of tracking their inventory. This software seeks to alleviate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approach will be the most user-friendly option available. </a:t>
            </a:r>
            <a:r>
              <a:rPr lang="en"/>
              <a:t>This product is for the following two user groups:</a:t>
            </a:r>
            <a:endParaRPr/>
          </a:p>
          <a:p>
            <a:pPr indent="-28273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Trading Card Game </a:t>
            </a:r>
            <a:r>
              <a:rPr b="1" lang="en"/>
              <a:t>Collectors</a:t>
            </a:r>
            <a:r>
              <a:rPr lang="en"/>
              <a:t> : These are players who want to focus on collecting cards rather than playing with them.</a:t>
            </a:r>
            <a:endParaRPr/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Trading Card Game </a:t>
            </a:r>
            <a:r>
              <a:rPr b="1" lang="en"/>
              <a:t>Players</a:t>
            </a:r>
            <a:r>
              <a:rPr lang="en"/>
              <a:t> : These players want to play with their cards and want to build their game decks ahead of time.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types of players will be able to trade cards with one another.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Alternatives/Competitors: MTGGoldfish Collections, Microsoft Excel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will be used at the core of the software.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practical, straightforward, and user-focused GUI will be made using the Python Qt module.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missing data about a user's cards will be filled in using the official Magic: The Gathering API.</a:t>
            </a:r>
            <a:endParaRPr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Information on each user's card collection will be stored in a MySQL database on the card server.</a:t>
            </a:r>
            <a:endParaRPr/>
          </a:p>
          <a:p>
            <a:pPr indent="-27749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The multiverseid variable or the id variable, which are unique card identifiers, will be the primary key for the  data we store.</a:t>
            </a:r>
            <a:endParaRPr sz="1300"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will primarily access card information, including name, set, art, spell type, price, and other details.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700" y="1257725"/>
            <a:ext cx="301768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Risks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single most challenging aspect of this project is the </a:t>
            </a:r>
            <a:r>
              <a:rPr lang="en"/>
              <a:t>unfamiliarity some of us have with the game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Difficult to code Magic: The Gathering </a:t>
            </a:r>
            <a:r>
              <a:rPr lang="en"/>
              <a:t> software having never played the game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learn about the game first and foremost. Teach each other, maybe play a few rounds.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125" y="1123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