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Catamaran"/>
      <p:regular r:id="rId10"/>
      <p:bold r:id="rId11"/>
    </p:embeddedFont>
    <p:embeddedFont>
      <p:font typeface="Fira Sans Extra Condensed Medium"/>
      <p:regular r:id="rId12"/>
      <p:bold r:id="rId13"/>
      <p:italic r:id="rId14"/>
      <p:boldItalic r:id="rId15"/>
    </p:embeddedFont>
    <p:embeddedFont>
      <p:font typeface="Livvic"/>
      <p:regular r:id="rId16"/>
      <p:bold r:id="rId17"/>
      <p:italic r:id="rId18"/>
      <p:boldItalic r:id="rId19"/>
    </p:embeddedFont>
    <p:embeddedFont>
      <p:font typeface="Catamaran Light"/>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atamaranLight-regular.fntdata"/><Relationship Id="rId11" Type="http://schemas.openxmlformats.org/officeDocument/2006/relationships/font" Target="fonts/Catamaran-bold.fntdata"/><Relationship Id="rId10" Type="http://schemas.openxmlformats.org/officeDocument/2006/relationships/font" Target="fonts/Catamaran-regular.fntdata"/><Relationship Id="rId21" Type="http://schemas.openxmlformats.org/officeDocument/2006/relationships/font" Target="fonts/CatamaranLight-bold.fntdata"/><Relationship Id="rId13" Type="http://schemas.openxmlformats.org/officeDocument/2006/relationships/font" Target="fonts/FiraSansExtraCondensedMedium-bold.fntdata"/><Relationship Id="rId12" Type="http://schemas.openxmlformats.org/officeDocument/2006/relationships/font" Target="fonts/FiraSansExtraCondensed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FiraSansExtraCondensedMedium-boldItalic.fntdata"/><Relationship Id="rId14" Type="http://schemas.openxmlformats.org/officeDocument/2006/relationships/font" Target="fonts/FiraSansExtraCondensedMedium-italic.fntdata"/><Relationship Id="rId17" Type="http://schemas.openxmlformats.org/officeDocument/2006/relationships/font" Target="fonts/Livvic-bold.fntdata"/><Relationship Id="rId16" Type="http://schemas.openxmlformats.org/officeDocument/2006/relationships/font" Target="fonts/Livvic-regular.fntdata"/><Relationship Id="rId5" Type="http://schemas.openxmlformats.org/officeDocument/2006/relationships/slide" Target="slides/slide1.xml"/><Relationship Id="rId19" Type="http://schemas.openxmlformats.org/officeDocument/2006/relationships/font" Target="fonts/Livvic-boldItalic.fntdata"/><Relationship Id="rId6" Type="http://schemas.openxmlformats.org/officeDocument/2006/relationships/slide" Target="slides/slide2.xml"/><Relationship Id="rId18" Type="http://schemas.openxmlformats.org/officeDocument/2006/relationships/font" Target="fonts/Livvic-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3e13d9a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3e13d9a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C4043"/>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e13d9a7e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e13d9a7e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260a2f519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260a2f519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260a2f51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260a2f51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8" name="Shape 8"/>
        <p:cNvGrpSpPr/>
        <p:nvPr/>
      </p:nvGrpSpPr>
      <p:grpSpPr>
        <a:xfrm>
          <a:off x="0" y="0"/>
          <a:ext cx="0" cy="0"/>
          <a:chOff x="0" y="0"/>
          <a:chExt cx="0" cy="0"/>
        </a:xfrm>
      </p:grpSpPr>
      <p:sp>
        <p:nvSpPr>
          <p:cNvPr id="9" name="Google Shape;9;p2"/>
          <p:cNvSpPr txBox="1"/>
          <p:nvPr>
            <p:ph type="ctrTitle"/>
          </p:nvPr>
        </p:nvSpPr>
        <p:spPr>
          <a:xfrm>
            <a:off x="1039575" y="1701225"/>
            <a:ext cx="4592400" cy="17823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 name="Google Shape;10;p2"/>
          <p:cNvSpPr txBox="1"/>
          <p:nvPr>
            <p:ph idx="1" type="subTitle"/>
          </p:nvPr>
        </p:nvSpPr>
        <p:spPr>
          <a:xfrm>
            <a:off x="1039575" y="3206400"/>
            <a:ext cx="2402100" cy="717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35">
    <p:spTree>
      <p:nvGrpSpPr>
        <p:cNvPr id="61" name="Shape 61"/>
        <p:cNvGrpSpPr/>
        <p:nvPr/>
      </p:nvGrpSpPr>
      <p:grpSpPr>
        <a:xfrm>
          <a:off x="0" y="0"/>
          <a:ext cx="0" cy="0"/>
          <a:chOff x="0" y="0"/>
          <a:chExt cx="0" cy="0"/>
        </a:xfrm>
      </p:grpSpPr>
      <p:sp>
        <p:nvSpPr>
          <p:cNvPr id="62" name="Google Shape;62;p11"/>
          <p:cNvSpPr txBox="1"/>
          <p:nvPr>
            <p:ph type="title"/>
          </p:nvPr>
        </p:nvSpPr>
        <p:spPr>
          <a:xfrm>
            <a:off x="3200250" y="1742750"/>
            <a:ext cx="27432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3600"/>
            </a:lvl1pPr>
            <a:lvl2pPr lvl="1" algn="ctr">
              <a:spcBef>
                <a:spcPts val="0"/>
              </a:spcBef>
              <a:spcAft>
                <a:spcPts val="0"/>
              </a:spcAft>
              <a:buNone/>
              <a:defRPr sz="3600">
                <a:latin typeface="Catamaran Light"/>
                <a:ea typeface="Catamaran Light"/>
                <a:cs typeface="Catamaran Light"/>
                <a:sym typeface="Catamaran Light"/>
              </a:defRPr>
            </a:lvl2pPr>
            <a:lvl3pPr lvl="2" algn="ctr">
              <a:spcBef>
                <a:spcPts val="0"/>
              </a:spcBef>
              <a:spcAft>
                <a:spcPts val="0"/>
              </a:spcAft>
              <a:buNone/>
              <a:defRPr sz="3600">
                <a:latin typeface="Catamaran Light"/>
                <a:ea typeface="Catamaran Light"/>
                <a:cs typeface="Catamaran Light"/>
                <a:sym typeface="Catamaran Light"/>
              </a:defRPr>
            </a:lvl3pPr>
            <a:lvl4pPr lvl="3" algn="ctr">
              <a:spcBef>
                <a:spcPts val="0"/>
              </a:spcBef>
              <a:spcAft>
                <a:spcPts val="0"/>
              </a:spcAft>
              <a:buNone/>
              <a:defRPr sz="3600">
                <a:latin typeface="Catamaran Light"/>
                <a:ea typeface="Catamaran Light"/>
                <a:cs typeface="Catamaran Light"/>
                <a:sym typeface="Catamaran Light"/>
              </a:defRPr>
            </a:lvl4pPr>
            <a:lvl5pPr lvl="4" algn="ctr">
              <a:spcBef>
                <a:spcPts val="0"/>
              </a:spcBef>
              <a:spcAft>
                <a:spcPts val="0"/>
              </a:spcAft>
              <a:buNone/>
              <a:defRPr sz="3600">
                <a:latin typeface="Catamaran Light"/>
                <a:ea typeface="Catamaran Light"/>
                <a:cs typeface="Catamaran Light"/>
                <a:sym typeface="Catamaran Light"/>
              </a:defRPr>
            </a:lvl5pPr>
            <a:lvl6pPr lvl="5" algn="ctr">
              <a:spcBef>
                <a:spcPts val="0"/>
              </a:spcBef>
              <a:spcAft>
                <a:spcPts val="0"/>
              </a:spcAft>
              <a:buNone/>
              <a:defRPr sz="3600">
                <a:latin typeface="Catamaran Light"/>
                <a:ea typeface="Catamaran Light"/>
                <a:cs typeface="Catamaran Light"/>
                <a:sym typeface="Catamaran Light"/>
              </a:defRPr>
            </a:lvl6pPr>
            <a:lvl7pPr lvl="6" algn="ctr">
              <a:spcBef>
                <a:spcPts val="0"/>
              </a:spcBef>
              <a:spcAft>
                <a:spcPts val="0"/>
              </a:spcAft>
              <a:buNone/>
              <a:defRPr sz="3600">
                <a:latin typeface="Catamaran Light"/>
                <a:ea typeface="Catamaran Light"/>
                <a:cs typeface="Catamaran Light"/>
                <a:sym typeface="Catamaran Light"/>
              </a:defRPr>
            </a:lvl7pPr>
            <a:lvl8pPr lvl="7" algn="ctr">
              <a:spcBef>
                <a:spcPts val="0"/>
              </a:spcBef>
              <a:spcAft>
                <a:spcPts val="0"/>
              </a:spcAft>
              <a:buNone/>
              <a:defRPr sz="3600">
                <a:latin typeface="Catamaran Light"/>
                <a:ea typeface="Catamaran Light"/>
                <a:cs typeface="Catamaran Light"/>
                <a:sym typeface="Catamaran Light"/>
              </a:defRPr>
            </a:lvl8pPr>
            <a:lvl9pPr lvl="8" algn="ctr">
              <a:spcBef>
                <a:spcPts val="0"/>
              </a:spcBef>
              <a:spcAft>
                <a:spcPts val="0"/>
              </a:spcAft>
              <a:buNone/>
              <a:defRPr sz="3600">
                <a:latin typeface="Catamaran Light"/>
                <a:ea typeface="Catamaran Light"/>
                <a:cs typeface="Catamaran Light"/>
                <a:sym typeface="Catamaran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38">
    <p:spTree>
      <p:nvGrpSpPr>
        <p:cNvPr id="63" name="Shape 63"/>
        <p:cNvGrpSpPr/>
        <p:nvPr/>
      </p:nvGrpSpPr>
      <p:grpSpPr>
        <a:xfrm>
          <a:off x="0" y="0"/>
          <a:ext cx="0" cy="0"/>
          <a:chOff x="0" y="0"/>
          <a:chExt cx="0" cy="0"/>
        </a:xfrm>
      </p:grpSpPr>
      <p:sp>
        <p:nvSpPr>
          <p:cNvPr id="64" name="Google Shape;64;p12"/>
          <p:cNvSpPr txBox="1"/>
          <p:nvPr>
            <p:ph type="ctrTitle"/>
          </p:nvPr>
        </p:nvSpPr>
        <p:spPr>
          <a:xfrm>
            <a:off x="769725" y="1310050"/>
            <a:ext cx="34302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5" name="Google Shape;65;p12"/>
          <p:cNvSpPr txBox="1"/>
          <p:nvPr>
            <p:ph hasCustomPrompt="1" idx="2" type="title"/>
          </p:nvPr>
        </p:nvSpPr>
        <p:spPr>
          <a:xfrm rot="5400000">
            <a:off x="7142178" y="3570226"/>
            <a:ext cx="17388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30">
    <p:spTree>
      <p:nvGrpSpPr>
        <p:cNvPr id="66" name="Shape 66"/>
        <p:cNvGrpSpPr/>
        <p:nvPr/>
      </p:nvGrpSpPr>
      <p:grpSpPr>
        <a:xfrm>
          <a:off x="0" y="0"/>
          <a:ext cx="0" cy="0"/>
          <a:chOff x="0" y="0"/>
          <a:chExt cx="0" cy="0"/>
        </a:xfrm>
      </p:grpSpPr>
      <p:sp>
        <p:nvSpPr>
          <p:cNvPr id="67" name="Google Shape;67;p13"/>
          <p:cNvSpPr txBox="1"/>
          <p:nvPr>
            <p:ph type="ctrTitle"/>
          </p:nvPr>
        </p:nvSpPr>
        <p:spPr>
          <a:xfrm>
            <a:off x="656422" y="1394416"/>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68" name="Google Shape;68;p13"/>
          <p:cNvSpPr txBox="1"/>
          <p:nvPr>
            <p:ph idx="1" type="subTitle"/>
          </p:nvPr>
        </p:nvSpPr>
        <p:spPr>
          <a:xfrm>
            <a:off x="656425" y="1886725"/>
            <a:ext cx="15639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69" name="Google Shape;69;p13"/>
          <p:cNvSpPr txBox="1"/>
          <p:nvPr>
            <p:ph idx="2" type="ctrTitle"/>
          </p:nvPr>
        </p:nvSpPr>
        <p:spPr>
          <a:xfrm>
            <a:off x="2650710" y="139441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0" name="Google Shape;70;p13"/>
          <p:cNvSpPr txBox="1"/>
          <p:nvPr>
            <p:ph idx="3" type="subTitle"/>
          </p:nvPr>
        </p:nvSpPr>
        <p:spPr>
          <a:xfrm>
            <a:off x="2610700" y="1886725"/>
            <a:ext cx="196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1" name="Google Shape;71;p13"/>
          <p:cNvSpPr txBox="1"/>
          <p:nvPr>
            <p:ph idx="4" type="ctrTitle"/>
          </p:nvPr>
        </p:nvSpPr>
        <p:spPr>
          <a:xfrm>
            <a:off x="4638106" y="1394416"/>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72" name="Google Shape;72;p13"/>
          <p:cNvSpPr txBox="1"/>
          <p:nvPr>
            <p:ph idx="5" type="subTitle"/>
          </p:nvPr>
        </p:nvSpPr>
        <p:spPr>
          <a:xfrm>
            <a:off x="4878076" y="1886725"/>
            <a:ext cx="16482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
        <p:nvSpPr>
          <p:cNvPr id="73" name="Google Shape;73;p13"/>
          <p:cNvSpPr txBox="1"/>
          <p:nvPr>
            <p:ph idx="6" type="ctrTitle"/>
          </p:nvPr>
        </p:nvSpPr>
        <p:spPr>
          <a:xfrm rot="5400000">
            <a:off x="6865575" y="1466125"/>
            <a:ext cx="25530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4" name="Google Shape;74;p13"/>
          <p:cNvSpPr txBox="1"/>
          <p:nvPr>
            <p:ph idx="7" type="ctrTitle"/>
          </p:nvPr>
        </p:nvSpPr>
        <p:spPr>
          <a:xfrm>
            <a:off x="656422" y="3367816"/>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5" name="Google Shape;75;p13"/>
          <p:cNvSpPr txBox="1"/>
          <p:nvPr>
            <p:ph idx="8" type="subTitle"/>
          </p:nvPr>
        </p:nvSpPr>
        <p:spPr>
          <a:xfrm>
            <a:off x="656425" y="3860125"/>
            <a:ext cx="15639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6" name="Google Shape;76;p13"/>
          <p:cNvSpPr txBox="1"/>
          <p:nvPr>
            <p:ph idx="9" type="ctrTitle"/>
          </p:nvPr>
        </p:nvSpPr>
        <p:spPr>
          <a:xfrm>
            <a:off x="2650710" y="336781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7" name="Google Shape;77;p13"/>
          <p:cNvSpPr txBox="1"/>
          <p:nvPr>
            <p:ph idx="13" type="subTitle"/>
          </p:nvPr>
        </p:nvSpPr>
        <p:spPr>
          <a:xfrm>
            <a:off x="2610700" y="3860125"/>
            <a:ext cx="19614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0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8" name="Google Shape;78;p13"/>
          <p:cNvSpPr txBox="1"/>
          <p:nvPr>
            <p:ph idx="14" type="ctrTitle"/>
          </p:nvPr>
        </p:nvSpPr>
        <p:spPr>
          <a:xfrm>
            <a:off x="4638106" y="3367816"/>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79" name="Google Shape;79;p13"/>
          <p:cNvSpPr txBox="1"/>
          <p:nvPr>
            <p:ph idx="15" type="subTitle"/>
          </p:nvPr>
        </p:nvSpPr>
        <p:spPr>
          <a:xfrm>
            <a:off x="4878076" y="3860125"/>
            <a:ext cx="16482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000"/>
            </a:lvl1pPr>
            <a:lvl2pPr lvl="1" rtl="0" algn="r">
              <a:lnSpc>
                <a:spcPct val="100000"/>
              </a:lnSpc>
              <a:spcBef>
                <a:spcPts val="0"/>
              </a:spcBef>
              <a:spcAft>
                <a:spcPts val="0"/>
              </a:spcAft>
              <a:buSzPts val="1000"/>
              <a:buNone/>
              <a:defRPr sz="1000"/>
            </a:lvl2pPr>
            <a:lvl3pPr lvl="2" rtl="0" algn="r">
              <a:lnSpc>
                <a:spcPct val="100000"/>
              </a:lnSpc>
              <a:spcBef>
                <a:spcPts val="0"/>
              </a:spcBef>
              <a:spcAft>
                <a:spcPts val="0"/>
              </a:spcAft>
              <a:buSzPts val="1000"/>
              <a:buNone/>
              <a:defRPr sz="1000"/>
            </a:lvl3pPr>
            <a:lvl4pPr lvl="3" rtl="0" algn="r">
              <a:lnSpc>
                <a:spcPct val="100000"/>
              </a:lnSpc>
              <a:spcBef>
                <a:spcPts val="0"/>
              </a:spcBef>
              <a:spcAft>
                <a:spcPts val="0"/>
              </a:spcAft>
              <a:buSzPts val="1000"/>
              <a:buNone/>
              <a:defRPr sz="1000"/>
            </a:lvl4pPr>
            <a:lvl5pPr lvl="4" rtl="0" algn="r">
              <a:lnSpc>
                <a:spcPct val="100000"/>
              </a:lnSpc>
              <a:spcBef>
                <a:spcPts val="0"/>
              </a:spcBef>
              <a:spcAft>
                <a:spcPts val="0"/>
              </a:spcAft>
              <a:buSzPts val="1000"/>
              <a:buNone/>
              <a:defRPr sz="1000"/>
            </a:lvl5pPr>
            <a:lvl6pPr lvl="5" rtl="0" algn="r">
              <a:lnSpc>
                <a:spcPct val="100000"/>
              </a:lnSpc>
              <a:spcBef>
                <a:spcPts val="0"/>
              </a:spcBef>
              <a:spcAft>
                <a:spcPts val="0"/>
              </a:spcAft>
              <a:buSzPts val="1000"/>
              <a:buNone/>
              <a:defRPr sz="1000"/>
            </a:lvl6pPr>
            <a:lvl7pPr lvl="6" rtl="0" algn="r">
              <a:lnSpc>
                <a:spcPct val="100000"/>
              </a:lnSpc>
              <a:spcBef>
                <a:spcPts val="0"/>
              </a:spcBef>
              <a:spcAft>
                <a:spcPts val="0"/>
              </a:spcAft>
              <a:buSzPts val="1000"/>
              <a:buNone/>
              <a:defRPr sz="1000"/>
            </a:lvl7pPr>
            <a:lvl8pPr lvl="7" rtl="0" algn="r">
              <a:lnSpc>
                <a:spcPct val="100000"/>
              </a:lnSpc>
              <a:spcBef>
                <a:spcPts val="0"/>
              </a:spcBef>
              <a:spcAft>
                <a:spcPts val="0"/>
              </a:spcAft>
              <a:buSzPts val="1000"/>
              <a:buNone/>
              <a:defRPr sz="1000"/>
            </a:lvl8pPr>
            <a:lvl9pPr lvl="8" rtl="0" algn="r">
              <a:lnSpc>
                <a:spcPct val="100000"/>
              </a:lnSpc>
              <a:spcBef>
                <a:spcPts val="0"/>
              </a:spcBef>
              <a:spcAft>
                <a:spcPts val="0"/>
              </a:spcAft>
              <a:buSzPts val="1000"/>
              <a:buNone/>
              <a:defRPr sz="1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31">
    <p:spTree>
      <p:nvGrpSpPr>
        <p:cNvPr id="80" name="Shape 80"/>
        <p:cNvGrpSpPr/>
        <p:nvPr/>
      </p:nvGrpSpPr>
      <p:grpSpPr>
        <a:xfrm>
          <a:off x="0" y="0"/>
          <a:ext cx="0" cy="0"/>
          <a:chOff x="0" y="0"/>
          <a:chExt cx="0" cy="0"/>
        </a:xfrm>
      </p:grpSpPr>
      <p:sp>
        <p:nvSpPr>
          <p:cNvPr id="81" name="Google Shape;81;p14"/>
          <p:cNvSpPr txBox="1"/>
          <p:nvPr>
            <p:ph type="ctrTitle"/>
          </p:nvPr>
        </p:nvSpPr>
        <p:spPr>
          <a:xfrm rot="5400000">
            <a:off x="6603595" y="1930225"/>
            <a:ext cx="3481200" cy="487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USTOM_21">
    <p:spTree>
      <p:nvGrpSpPr>
        <p:cNvPr id="82" name="Shape 82"/>
        <p:cNvGrpSpPr/>
        <p:nvPr/>
      </p:nvGrpSpPr>
      <p:grpSpPr>
        <a:xfrm>
          <a:off x="0" y="0"/>
          <a:ext cx="0" cy="0"/>
          <a:chOff x="0" y="0"/>
          <a:chExt cx="0" cy="0"/>
        </a:xfrm>
      </p:grpSpPr>
      <p:sp>
        <p:nvSpPr>
          <p:cNvPr id="83" name="Google Shape;83;p15"/>
          <p:cNvSpPr txBox="1"/>
          <p:nvPr>
            <p:ph idx="1" type="subTitle"/>
          </p:nvPr>
        </p:nvSpPr>
        <p:spPr>
          <a:xfrm>
            <a:off x="4633950" y="1847896"/>
            <a:ext cx="18180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4" name="Google Shape;84;p15"/>
          <p:cNvSpPr txBox="1"/>
          <p:nvPr>
            <p:ph idx="2" type="subTitle"/>
          </p:nvPr>
        </p:nvSpPr>
        <p:spPr>
          <a:xfrm>
            <a:off x="4633950" y="3827870"/>
            <a:ext cx="18180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5" name="Google Shape;85;p15"/>
          <p:cNvSpPr txBox="1"/>
          <p:nvPr>
            <p:ph type="ctrTitle"/>
          </p:nvPr>
        </p:nvSpPr>
        <p:spPr>
          <a:xfrm>
            <a:off x="4633950" y="1539296"/>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6" name="Google Shape;86;p15"/>
          <p:cNvSpPr txBox="1"/>
          <p:nvPr>
            <p:ph idx="3" type="ctrTitle"/>
          </p:nvPr>
        </p:nvSpPr>
        <p:spPr>
          <a:xfrm>
            <a:off x="4633950" y="3519270"/>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7" name="Google Shape;87;p15"/>
          <p:cNvSpPr txBox="1"/>
          <p:nvPr>
            <p:ph idx="4" type="ctrTitle"/>
          </p:nvPr>
        </p:nvSpPr>
        <p:spPr>
          <a:xfrm rot="5400000">
            <a:off x="6917175" y="1414524"/>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extLst>
    <p:ext uri="{DCECCB84-F9BA-43D5-87BE-67443E8EF086}">
      <p15:sldGuideLst>
        <p15:guide id="1" orient="horz" pos="51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32">
    <p:spTree>
      <p:nvGrpSpPr>
        <p:cNvPr id="88" name="Shape 88"/>
        <p:cNvGrpSpPr/>
        <p:nvPr/>
      </p:nvGrpSpPr>
      <p:grpSpPr>
        <a:xfrm>
          <a:off x="0" y="0"/>
          <a:ext cx="0" cy="0"/>
          <a:chOff x="0" y="0"/>
          <a:chExt cx="0" cy="0"/>
        </a:xfrm>
      </p:grpSpPr>
      <p:sp>
        <p:nvSpPr>
          <p:cNvPr id="89" name="Google Shape;89;p16"/>
          <p:cNvSpPr txBox="1"/>
          <p:nvPr>
            <p:ph idx="1" type="subTitle"/>
          </p:nvPr>
        </p:nvSpPr>
        <p:spPr>
          <a:xfrm>
            <a:off x="2258125" y="3106325"/>
            <a:ext cx="3029100" cy="1009500"/>
          </a:xfrm>
          <a:prstGeom prst="rect">
            <a:avLst/>
          </a:prstGeom>
        </p:spPr>
        <p:txBody>
          <a:bodyPr anchorCtr="0" anchor="t" bIns="91425" lIns="91425" spcFirstLastPara="1" rIns="91425" wrap="square" tIns="91425">
            <a:noAutofit/>
          </a:bodyPr>
          <a:lstStyle>
            <a:lvl1pPr lvl="0">
              <a:spcBef>
                <a:spcPts val="0"/>
              </a:spcBef>
              <a:spcAft>
                <a:spcPts val="0"/>
              </a:spcAft>
              <a:buNone/>
              <a:defRPr sz="11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90" name="Google Shape;90;p16"/>
          <p:cNvSpPr txBox="1"/>
          <p:nvPr>
            <p:ph type="ctrTitle"/>
          </p:nvPr>
        </p:nvSpPr>
        <p:spPr>
          <a:xfrm rot="5400000">
            <a:off x="7241489" y="1041025"/>
            <a:ext cx="1702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4">
  <p:cSld name="CUSTOM_33">
    <p:spTree>
      <p:nvGrpSpPr>
        <p:cNvPr id="91" name="Shape 91"/>
        <p:cNvGrpSpPr/>
        <p:nvPr/>
      </p:nvGrpSpPr>
      <p:grpSpPr>
        <a:xfrm>
          <a:off x="0" y="0"/>
          <a:ext cx="0" cy="0"/>
          <a:chOff x="0" y="0"/>
          <a:chExt cx="0" cy="0"/>
        </a:xfrm>
      </p:grpSpPr>
      <p:sp>
        <p:nvSpPr>
          <p:cNvPr id="92" name="Google Shape;92;p17"/>
          <p:cNvSpPr txBox="1"/>
          <p:nvPr>
            <p:ph idx="1" type="subTitle"/>
          </p:nvPr>
        </p:nvSpPr>
        <p:spPr>
          <a:xfrm flipH="1">
            <a:off x="840600" y="2432150"/>
            <a:ext cx="1650300" cy="753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000">
                <a:solidFill>
                  <a:srgbClr val="000000"/>
                </a:solidFill>
              </a:defRPr>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93" name="Google Shape;93;p17"/>
          <p:cNvSpPr txBox="1"/>
          <p:nvPr>
            <p:ph idx="2" type="subTitle"/>
          </p:nvPr>
        </p:nvSpPr>
        <p:spPr>
          <a:xfrm>
            <a:off x="4702174" y="1049093"/>
            <a:ext cx="19602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94" name="Google Shape;94;p17"/>
          <p:cNvSpPr txBox="1"/>
          <p:nvPr>
            <p:ph type="ctrTitle"/>
          </p:nvPr>
        </p:nvSpPr>
        <p:spPr>
          <a:xfrm>
            <a:off x="-533400" y="2047350"/>
            <a:ext cx="3024300" cy="3849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95" name="Google Shape;95;p17"/>
          <p:cNvSpPr txBox="1"/>
          <p:nvPr>
            <p:ph idx="3" type="ctrTitle"/>
          </p:nvPr>
        </p:nvSpPr>
        <p:spPr>
          <a:xfrm>
            <a:off x="4702174" y="664293"/>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6" name="Google Shape;96;p17"/>
          <p:cNvSpPr txBox="1"/>
          <p:nvPr>
            <p:ph idx="4" type="subTitle"/>
          </p:nvPr>
        </p:nvSpPr>
        <p:spPr>
          <a:xfrm>
            <a:off x="4702174" y="3788925"/>
            <a:ext cx="22149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97" name="Google Shape;97;p17"/>
          <p:cNvSpPr txBox="1"/>
          <p:nvPr>
            <p:ph idx="5" type="ctrTitle"/>
          </p:nvPr>
        </p:nvSpPr>
        <p:spPr>
          <a:xfrm>
            <a:off x="4702174" y="3389725"/>
            <a:ext cx="24756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98" name="Google Shape;98;p17"/>
          <p:cNvSpPr txBox="1"/>
          <p:nvPr>
            <p:ph idx="6" type="ctrTitle"/>
          </p:nvPr>
        </p:nvSpPr>
        <p:spPr>
          <a:xfrm rot="5400000">
            <a:off x="6860962"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extLst>
    <p:ext uri="{DCECCB84-F9BA-43D5-87BE-67443E8EF086}">
      <p15:sldGuideLst>
        <p15:guide id="1" orient="horz" pos="510">
          <p15:clr>
            <a:srgbClr val="FA7B17"/>
          </p15:clr>
        </p15:guide>
        <p15:guide id="2" pos="45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2">
  <p:cSld name="CUSTOM_34">
    <p:spTree>
      <p:nvGrpSpPr>
        <p:cNvPr id="99" name="Shape 99"/>
        <p:cNvGrpSpPr/>
        <p:nvPr/>
      </p:nvGrpSpPr>
      <p:grpSpPr>
        <a:xfrm>
          <a:off x="0" y="0"/>
          <a:ext cx="0" cy="0"/>
          <a:chOff x="0" y="0"/>
          <a:chExt cx="0" cy="0"/>
        </a:xfrm>
      </p:grpSpPr>
      <p:sp>
        <p:nvSpPr>
          <p:cNvPr id="100" name="Google Shape;100;p18"/>
          <p:cNvSpPr txBox="1"/>
          <p:nvPr>
            <p:ph type="ctrTitle"/>
          </p:nvPr>
        </p:nvSpPr>
        <p:spPr>
          <a:xfrm rot="5400000">
            <a:off x="6860962"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1" name="Google Shape;101;p18"/>
          <p:cNvSpPr txBox="1"/>
          <p:nvPr>
            <p:ph idx="1" type="subTitle"/>
          </p:nvPr>
        </p:nvSpPr>
        <p:spPr>
          <a:xfrm>
            <a:off x="1579064" y="2147200"/>
            <a:ext cx="16266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0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02" name="Google Shape;102;p18"/>
          <p:cNvSpPr txBox="1"/>
          <p:nvPr>
            <p:ph idx="2" type="ctrTitle"/>
          </p:nvPr>
        </p:nvSpPr>
        <p:spPr>
          <a:xfrm>
            <a:off x="1579064" y="1762400"/>
            <a:ext cx="26193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3" name="Google Shape;103;p18"/>
          <p:cNvSpPr txBox="1"/>
          <p:nvPr>
            <p:ph idx="3" type="subTitle"/>
          </p:nvPr>
        </p:nvSpPr>
        <p:spPr>
          <a:xfrm>
            <a:off x="4068269" y="2147200"/>
            <a:ext cx="16266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000">
                <a:solidFill>
                  <a:srgbClr val="000000"/>
                </a:solidFill>
              </a:defRPr>
            </a:lvl1pPr>
            <a:lvl2pPr lvl="1" rtl="0" algn="r">
              <a:lnSpc>
                <a:spcPct val="100000"/>
              </a:lnSpc>
              <a:spcBef>
                <a:spcPts val="0"/>
              </a:spcBef>
              <a:spcAft>
                <a:spcPts val="0"/>
              </a:spcAft>
              <a:buClr>
                <a:srgbClr val="000000"/>
              </a:buClr>
              <a:buSzPts val="1000"/>
              <a:buNone/>
              <a:defRPr sz="1000">
                <a:solidFill>
                  <a:srgbClr val="000000"/>
                </a:solidFill>
              </a:defRPr>
            </a:lvl2pPr>
            <a:lvl3pPr lvl="2" rtl="0" algn="r">
              <a:lnSpc>
                <a:spcPct val="100000"/>
              </a:lnSpc>
              <a:spcBef>
                <a:spcPts val="0"/>
              </a:spcBef>
              <a:spcAft>
                <a:spcPts val="0"/>
              </a:spcAft>
              <a:buClr>
                <a:srgbClr val="000000"/>
              </a:buClr>
              <a:buSzPts val="1000"/>
              <a:buNone/>
              <a:defRPr sz="1000">
                <a:solidFill>
                  <a:srgbClr val="000000"/>
                </a:solidFill>
              </a:defRPr>
            </a:lvl3pPr>
            <a:lvl4pPr lvl="3" rtl="0" algn="r">
              <a:lnSpc>
                <a:spcPct val="100000"/>
              </a:lnSpc>
              <a:spcBef>
                <a:spcPts val="0"/>
              </a:spcBef>
              <a:spcAft>
                <a:spcPts val="0"/>
              </a:spcAft>
              <a:buClr>
                <a:srgbClr val="000000"/>
              </a:buClr>
              <a:buSzPts val="1000"/>
              <a:buNone/>
              <a:defRPr sz="1000">
                <a:solidFill>
                  <a:srgbClr val="000000"/>
                </a:solidFill>
              </a:defRPr>
            </a:lvl4pPr>
            <a:lvl5pPr lvl="4" rtl="0" algn="r">
              <a:lnSpc>
                <a:spcPct val="100000"/>
              </a:lnSpc>
              <a:spcBef>
                <a:spcPts val="0"/>
              </a:spcBef>
              <a:spcAft>
                <a:spcPts val="0"/>
              </a:spcAft>
              <a:buClr>
                <a:srgbClr val="000000"/>
              </a:buClr>
              <a:buSzPts val="1000"/>
              <a:buNone/>
              <a:defRPr sz="1000">
                <a:solidFill>
                  <a:srgbClr val="000000"/>
                </a:solidFill>
              </a:defRPr>
            </a:lvl5pPr>
            <a:lvl6pPr lvl="5" rtl="0" algn="r">
              <a:lnSpc>
                <a:spcPct val="100000"/>
              </a:lnSpc>
              <a:spcBef>
                <a:spcPts val="0"/>
              </a:spcBef>
              <a:spcAft>
                <a:spcPts val="0"/>
              </a:spcAft>
              <a:buClr>
                <a:srgbClr val="000000"/>
              </a:buClr>
              <a:buSzPts val="1000"/>
              <a:buNone/>
              <a:defRPr sz="1000">
                <a:solidFill>
                  <a:srgbClr val="000000"/>
                </a:solidFill>
              </a:defRPr>
            </a:lvl6pPr>
            <a:lvl7pPr lvl="6" rtl="0" algn="r">
              <a:lnSpc>
                <a:spcPct val="100000"/>
              </a:lnSpc>
              <a:spcBef>
                <a:spcPts val="0"/>
              </a:spcBef>
              <a:spcAft>
                <a:spcPts val="0"/>
              </a:spcAft>
              <a:buClr>
                <a:srgbClr val="000000"/>
              </a:buClr>
              <a:buSzPts val="1000"/>
              <a:buNone/>
              <a:defRPr sz="1000">
                <a:solidFill>
                  <a:srgbClr val="000000"/>
                </a:solidFill>
              </a:defRPr>
            </a:lvl7pPr>
            <a:lvl8pPr lvl="7" rtl="0" algn="r">
              <a:lnSpc>
                <a:spcPct val="100000"/>
              </a:lnSpc>
              <a:spcBef>
                <a:spcPts val="0"/>
              </a:spcBef>
              <a:spcAft>
                <a:spcPts val="0"/>
              </a:spcAft>
              <a:buClr>
                <a:srgbClr val="000000"/>
              </a:buClr>
              <a:buSzPts val="1000"/>
              <a:buNone/>
              <a:defRPr sz="1000">
                <a:solidFill>
                  <a:srgbClr val="000000"/>
                </a:solidFill>
              </a:defRPr>
            </a:lvl8pPr>
            <a:lvl9pPr lvl="8" rtl="0" algn="r">
              <a:lnSpc>
                <a:spcPct val="100000"/>
              </a:lnSpc>
              <a:spcBef>
                <a:spcPts val="0"/>
              </a:spcBef>
              <a:spcAft>
                <a:spcPts val="0"/>
              </a:spcAft>
              <a:buClr>
                <a:srgbClr val="000000"/>
              </a:buClr>
              <a:buSzPts val="1000"/>
              <a:buNone/>
              <a:defRPr sz="1000">
                <a:solidFill>
                  <a:srgbClr val="000000"/>
                </a:solidFill>
              </a:defRPr>
            </a:lvl9pPr>
          </a:lstStyle>
          <a:p/>
        </p:txBody>
      </p:sp>
      <p:sp>
        <p:nvSpPr>
          <p:cNvPr id="104" name="Google Shape;104;p18"/>
          <p:cNvSpPr txBox="1"/>
          <p:nvPr>
            <p:ph idx="4" type="ctrTitle"/>
          </p:nvPr>
        </p:nvSpPr>
        <p:spPr>
          <a:xfrm>
            <a:off x="3075567" y="1762400"/>
            <a:ext cx="2619300" cy="3849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6">
  <p:cSld name="CUSTOM_11_1_2_1">
    <p:spTree>
      <p:nvGrpSpPr>
        <p:cNvPr id="105" name="Shape 105"/>
        <p:cNvGrpSpPr/>
        <p:nvPr/>
      </p:nvGrpSpPr>
      <p:grpSpPr>
        <a:xfrm>
          <a:off x="0" y="0"/>
          <a:ext cx="0" cy="0"/>
          <a:chOff x="0" y="0"/>
          <a:chExt cx="0" cy="0"/>
        </a:xfrm>
      </p:grpSpPr>
      <p:sp>
        <p:nvSpPr>
          <p:cNvPr id="106" name="Google Shape;106;p19"/>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chemeClr val="lt1"/>
              </a:buClr>
              <a:buSzPts val="1600"/>
              <a:buNone/>
              <a:defRPr sz="1600">
                <a:solidFill>
                  <a:schemeClr val="lt1"/>
                </a:solidFill>
              </a:defRPr>
            </a:lvl2pPr>
            <a:lvl3pPr lvl="2" rtl="0">
              <a:spcBef>
                <a:spcPts val="0"/>
              </a:spcBef>
              <a:spcAft>
                <a:spcPts val="0"/>
              </a:spcAft>
              <a:buClr>
                <a:schemeClr val="lt1"/>
              </a:buClr>
              <a:buSzPts val="1600"/>
              <a:buNone/>
              <a:defRPr sz="1600">
                <a:solidFill>
                  <a:schemeClr val="lt1"/>
                </a:solidFill>
              </a:defRPr>
            </a:lvl3pPr>
            <a:lvl4pPr lvl="3" rtl="0">
              <a:spcBef>
                <a:spcPts val="0"/>
              </a:spcBef>
              <a:spcAft>
                <a:spcPts val="0"/>
              </a:spcAft>
              <a:buClr>
                <a:schemeClr val="lt1"/>
              </a:buClr>
              <a:buSzPts val="1600"/>
              <a:buNone/>
              <a:defRPr sz="1600">
                <a:solidFill>
                  <a:schemeClr val="lt1"/>
                </a:solidFill>
              </a:defRPr>
            </a:lvl4pPr>
            <a:lvl5pPr lvl="4" rtl="0">
              <a:spcBef>
                <a:spcPts val="0"/>
              </a:spcBef>
              <a:spcAft>
                <a:spcPts val="0"/>
              </a:spcAft>
              <a:buClr>
                <a:schemeClr val="lt1"/>
              </a:buClr>
              <a:buSzPts val="1600"/>
              <a:buNone/>
              <a:defRPr sz="1600">
                <a:solidFill>
                  <a:schemeClr val="lt1"/>
                </a:solidFill>
              </a:defRPr>
            </a:lvl5pPr>
            <a:lvl6pPr lvl="5" rtl="0">
              <a:spcBef>
                <a:spcPts val="0"/>
              </a:spcBef>
              <a:spcAft>
                <a:spcPts val="0"/>
              </a:spcAft>
              <a:buClr>
                <a:schemeClr val="lt1"/>
              </a:buClr>
              <a:buSzPts val="1600"/>
              <a:buNone/>
              <a:defRPr sz="1600">
                <a:solidFill>
                  <a:schemeClr val="lt1"/>
                </a:solidFill>
              </a:defRPr>
            </a:lvl6pPr>
            <a:lvl7pPr lvl="6" rtl="0">
              <a:spcBef>
                <a:spcPts val="0"/>
              </a:spcBef>
              <a:spcAft>
                <a:spcPts val="0"/>
              </a:spcAft>
              <a:buClr>
                <a:schemeClr val="lt1"/>
              </a:buClr>
              <a:buSzPts val="1600"/>
              <a:buNone/>
              <a:defRPr sz="1600">
                <a:solidFill>
                  <a:schemeClr val="lt1"/>
                </a:solidFill>
              </a:defRPr>
            </a:lvl7pPr>
            <a:lvl8pPr lvl="7" rtl="0">
              <a:spcBef>
                <a:spcPts val="0"/>
              </a:spcBef>
              <a:spcAft>
                <a:spcPts val="0"/>
              </a:spcAft>
              <a:buClr>
                <a:schemeClr val="lt1"/>
              </a:buClr>
              <a:buSzPts val="1600"/>
              <a:buNone/>
              <a:defRPr sz="1600">
                <a:solidFill>
                  <a:schemeClr val="lt1"/>
                </a:solidFill>
              </a:defRPr>
            </a:lvl8pPr>
            <a:lvl9pPr lvl="8" rtl="0">
              <a:spcBef>
                <a:spcPts val="0"/>
              </a:spcBef>
              <a:spcAft>
                <a:spcPts val="0"/>
              </a:spcAft>
              <a:buClr>
                <a:schemeClr val="lt1"/>
              </a:buClr>
              <a:buSzPts val="1600"/>
              <a:buNone/>
              <a:defRPr sz="1600">
                <a:solidFill>
                  <a:schemeClr val="lt1"/>
                </a:solidFill>
              </a:defRPr>
            </a:lvl9pPr>
          </a:lstStyle>
          <a:p/>
        </p:txBody>
      </p:sp>
      <p:sp>
        <p:nvSpPr>
          <p:cNvPr id="107" name="Google Shape;107;p19"/>
          <p:cNvSpPr txBox="1"/>
          <p:nvPr>
            <p:ph idx="1" type="subTitle"/>
          </p:nvPr>
        </p:nvSpPr>
        <p:spPr>
          <a:xfrm>
            <a:off x="831200" y="2314225"/>
            <a:ext cx="3081600" cy="178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CUSTOM_25">
    <p:spTree>
      <p:nvGrpSpPr>
        <p:cNvPr id="108" name="Shape 108"/>
        <p:cNvGrpSpPr/>
        <p:nvPr/>
      </p:nvGrpSpPr>
      <p:grpSpPr>
        <a:xfrm>
          <a:off x="0" y="0"/>
          <a:ext cx="0" cy="0"/>
          <a:chOff x="0" y="0"/>
          <a:chExt cx="0" cy="0"/>
        </a:xfrm>
      </p:grpSpPr>
      <p:sp>
        <p:nvSpPr>
          <p:cNvPr id="109" name="Google Shape;109;p20"/>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10" name="Google Shape;110;p20"/>
          <p:cNvSpPr txBox="1"/>
          <p:nvPr>
            <p:ph type="ctrTitle"/>
          </p:nvPr>
        </p:nvSpPr>
        <p:spPr>
          <a:xfrm rot="5400000">
            <a:off x="6923109"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11" name="Shape 11"/>
        <p:cNvGrpSpPr/>
        <p:nvPr/>
      </p:nvGrpSpPr>
      <p:grpSpPr>
        <a:xfrm>
          <a:off x="0" y="0"/>
          <a:ext cx="0" cy="0"/>
          <a:chOff x="0" y="0"/>
          <a:chExt cx="0" cy="0"/>
        </a:xfrm>
      </p:grpSpPr>
      <p:sp>
        <p:nvSpPr>
          <p:cNvPr id="12" name="Google Shape;12;p3"/>
          <p:cNvSpPr txBox="1"/>
          <p:nvPr>
            <p:ph type="ctrTitle"/>
          </p:nvPr>
        </p:nvSpPr>
        <p:spPr>
          <a:xfrm>
            <a:off x="3423902" y="387473"/>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3" name="Google Shape;13;p3"/>
          <p:cNvSpPr txBox="1"/>
          <p:nvPr>
            <p:ph idx="1" type="subTitle"/>
          </p:nvPr>
        </p:nvSpPr>
        <p:spPr>
          <a:xfrm>
            <a:off x="3423900" y="802521"/>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4" name="Google Shape;14;p3"/>
          <p:cNvSpPr txBox="1"/>
          <p:nvPr>
            <p:ph hasCustomPrompt="1" idx="2" type="title"/>
          </p:nvPr>
        </p:nvSpPr>
        <p:spPr>
          <a:xfrm>
            <a:off x="2023007" y="654113"/>
            <a:ext cx="17391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p:nvPr>
            <p:ph idx="3" type="ctrTitle"/>
          </p:nvPr>
        </p:nvSpPr>
        <p:spPr>
          <a:xfrm>
            <a:off x="3425264" y="1224286"/>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6" name="Google Shape;16;p3"/>
          <p:cNvSpPr txBox="1"/>
          <p:nvPr>
            <p:ph idx="4" type="subTitle"/>
          </p:nvPr>
        </p:nvSpPr>
        <p:spPr>
          <a:xfrm>
            <a:off x="3425259" y="1638859"/>
            <a:ext cx="19767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17" name="Google Shape;17;p3"/>
          <p:cNvSpPr txBox="1"/>
          <p:nvPr>
            <p:ph hasCustomPrompt="1" idx="5" type="title"/>
          </p:nvPr>
        </p:nvSpPr>
        <p:spPr>
          <a:xfrm>
            <a:off x="2023007" y="1488788"/>
            <a:ext cx="1615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p:nvPr>
            <p:ph idx="6" type="ctrTitle"/>
          </p:nvPr>
        </p:nvSpPr>
        <p:spPr>
          <a:xfrm>
            <a:off x="3427999" y="206109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9" name="Google Shape;19;p3"/>
          <p:cNvSpPr txBox="1"/>
          <p:nvPr>
            <p:ph idx="7" type="subTitle"/>
          </p:nvPr>
        </p:nvSpPr>
        <p:spPr>
          <a:xfrm>
            <a:off x="3427997" y="2475197"/>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0" name="Google Shape;20;p3"/>
          <p:cNvSpPr txBox="1"/>
          <p:nvPr>
            <p:ph hasCustomPrompt="1" idx="8" type="title"/>
          </p:nvPr>
        </p:nvSpPr>
        <p:spPr>
          <a:xfrm>
            <a:off x="2023007" y="2323463"/>
            <a:ext cx="1573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p:nvPr>
            <p:ph idx="9" type="ctrTitle"/>
          </p:nvPr>
        </p:nvSpPr>
        <p:spPr>
          <a:xfrm rot="5400000">
            <a:off x="6601629" y="1646270"/>
            <a:ext cx="29133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2" name="Google Shape;22;p3"/>
          <p:cNvSpPr txBox="1"/>
          <p:nvPr>
            <p:ph idx="13" type="ctrTitle"/>
          </p:nvPr>
        </p:nvSpPr>
        <p:spPr>
          <a:xfrm>
            <a:off x="3427999" y="2897911"/>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3" name="Google Shape;23;p3"/>
          <p:cNvSpPr txBox="1"/>
          <p:nvPr>
            <p:ph idx="14" type="subTitle"/>
          </p:nvPr>
        </p:nvSpPr>
        <p:spPr>
          <a:xfrm>
            <a:off x="3427997" y="3311534"/>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4" name="Google Shape;24;p3"/>
          <p:cNvSpPr txBox="1"/>
          <p:nvPr>
            <p:ph hasCustomPrompt="1" idx="15" type="title"/>
          </p:nvPr>
        </p:nvSpPr>
        <p:spPr>
          <a:xfrm>
            <a:off x="2023007" y="3158138"/>
            <a:ext cx="1573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p:nvPr>
            <p:ph idx="16" type="ctrTitle"/>
          </p:nvPr>
        </p:nvSpPr>
        <p:spPr>
          <a:xfrm>
            <a:off x="3427999" y="3734723"/>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6" name="Google Shape;26;p3"/>
          <p:cNvSpPr txBox="1"/>
          <p:nvPr>
            <p:ph idx="17" type="subTitle"/>
          </p:nvPr>
        </p:nvSpPr>
        <p:spPr>
          <a:xfrm>
            <a:off x="3427997" y="4147872"/>
            <a:ext cx="19065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7" name="Google Shape;27;p3"/>
          <p:cNvSpPr txBox="1"/>
          <p:nvPr>
            <p:ph hasCustomPrompt="1" idx="18" type="title"/>
          </p:nvPr>
        </p:nvSpPr>
        <p:spPr>
          <a:xfrm>
            <a:off x="2023007" y="3992813"/>
            <a:ext cx="1573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25_1">
    <p:spTree>
      <p:nvGrpSpPr>
        <p:cNvPr id="111" name="Shape 111"/>
        <p:cNvGrpSpPr/>
        <p:nvPr/>
      </p:nvGrpSpPr>
      <p:grpSpPr>
        <a:xfrm>
          <a:off x="0" y="0"/>
          <a:ext cx="0" cy="0"/>
          <a:chOff x="0" y="0"/>
          <a:chExt cx="0" cy="0"/>
        </a:xfrm>
      </p:grpSpPr>
      <p:sp>
        <p:nvSpPr>
          <p:cNvPr id="112" name="Google Shape;112;p21"/>
          <p:cNvSpPr txBox="1"/>
          <p:nvPr>
            <p:ph idx="1" type="body"/>
          </p:nvPr>
        </p:nvSpPr>
        <p:spPr>
          <a:xfrm>
            <a:off x="642050" y="127755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13" name="Google Shape;113;p21"/>
          <p:cNvSpPr txBox="1"/>
          <p:nvPr>
            <p:ph type="ctrTitle"/>
          </p:nvPr>
        </p:nvSpPr>
        <p:spPr>
          <a:xfrm rot="5400000">
            <a:off x="6923109" y="1407498"/>
            <a:ext cx="24498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21"/>
          <p:cNvSpPr txBox="1"/>
          <p:nvPr>
            <p:ph idx="2" type="subTitle"/>
          </p:nvPr>
        </p:nvSpPr>
        <p:spPr>
          <a:xfrm>
            <a:off x="642050" y="540000"/>
            <a:ext cx="4655400" cy="96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3">
    <p:spTree>
      <p:nvGrpSpPr>
        <p:cNvPr id="28" name="Shape 28"/>
        <p:cNvGrpSpPr/>
        <p:nvPr/>
      </p:nvGrpSpPr>
      <p:grpSpPr>
        <a:xfrm>
          <a:off x="0" y="0"/>
          <a:ext cx="0" cy="0"/>
          <a:chOff x="0" y="0"/>
          <a:chExt cx="0" cy="0"/>
        </a:xfrm>
      </p:grpSpPr>
      <p:sp>
        <p:nvSpPr>
          <p:cNvPr id="29" name="Google Shape;29;p4"/>
          <p:cNvSpPr txBox="1"/>
          <p:nvPr>
            <p:ph type="title"/>
          </p:nvPr>
        </p:nvSpPr>
        <p:spPr>
          <a:xfrm>
            <a:off x="672375" y="1432475"/>
            <a:ext cx="3498000" cy="8967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2800"/>
              <a:buNone/>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p:txBody>
      </p:sp>
      <p:sp>
        <p:nvSpPr>
          <p:cNvPr id="30" name="Google Shape;30;p4"/>
          <p:cNvSpPr txBox="1"/>
          <p:nvPr>
            <p:ph idx="1" type="subTitle"/>
          </p:nvPr>
        </p:nvSpPr>
        <p:spPr>
          <a:xfrm flipH="1">
            <a:off x="1667175" y="2154225"/>
            <a:ext cx="2503200" cy="117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1">
  <p:cSld name="CUSTOM_27_1_1">
    <p:spTree>
      <p:nvGrpSpPr>
        <p:cNvPr id="31" name="Shape 31"/>
        <p:cNvGrpSpPr/>
        <p:nvPr/>
      </p:nvGrpSpPr>
      <p:grpSpPr>
        <a:xfrm>
          <a:off x="0" y="0"/>
          <a:ext cx="0" cy="0"/>
          <a:chOff x="0" y="0"/>
          <a:chExt cx="0" cy="0"/>
        </a:xfrm>
      </p:grpSpPr>
      <p:sp>
        <p:nvSpPr>
          <p:cNvPr id="32" name="Google Shape;32;p5"/>
          <p:cNvSpPr txBox="1"/>
          <p:nvPr>
            <p:ph type="ctrTitle"/>
          </p:nvPr>
        </p:nvSpPr>
        <p:spPr>
          <a:xfrm>
            <a:off x="631875" y="842025"/>
            <a:ext cx="287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3" name="Google Shape;33;p5"/>
          <p:cNvSpPr txBox="1"/>
          <p:nvPr>
            <p:ph idx="1" type="subTitle"/>
          </p:nvPr>
        </p:nvSpPr>
        <p:spPr>
          <a:xfrm>
            <a:off x="631884" y="1410841"/>
            <a:ext cx="2480700" cy="53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4" name="Google Shape;34;p5"/>
          <p:cNvSpPr txBox="1"/>
          <p:nvPr>
            <p:ph idx="2" type="ctrTitle"/>
          </p:nvPr>
        </p:nvSpPr>
        <p:spPr>
          <a:xfrm>
            <a:off x="4213664" y="842025"/>
            <a:ext cx="26979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5"/>
          <p:cNvSpPr txBox="1"/>
          <p:nvPr>
            <p:ph idx="3" type="subTitle"/>
          </p:nvPr>
        </p:nvSpPr>
        <p:spPr>
          <a:xfrm>
            <a:off x="4213664" y="1410841"/>
            <a:ext cx="2586000" cy="7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6" name="Google Shape;36;p5"/>
          <p:cNvSpPr txBox="1"/>
          <p:nvPr>
            <p:ph idx="4" type="ctrTitle"/>
          </p:nvPr>
        </p:nvSpPr>
        <p:spPr>
          <a:xfrm>
            <a:off x="631883" y="3331927"/>
            <a:ext cx="287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 name="Google Shape;37;p5"/>
          <p:cNvSpPr txBox="1"/>
          <p:nvPr>
            <p:ph idx="5" type="subTitle"/>
          </p:nvPr>
        </p:nvSpPr>
        <p:spPr>
          <a:xfrm>
            <a:off x="631884" y="3914208"/>
            <a:ext cx="24807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8" name="Google Shape;38;p5"/>
          <p:cNvSpPr txBox="1"/>
          <p:nvPr>
            <p:ph idx="6" type="ctrTitle"/>
          </p:nvPr>
        </p:nvSpPr>
        <p:spPr>
          <a:xfrm rot="5400000">
            <a:off x="6685437" y="1646270"/>
            <a:ext cx="29133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9" name="Google Shape;39;p5"/>
          <p:cNvSpPr txBox="1"/>
          <p:nvPr>
            <p:ph idx="7" type="ctrTitle"/>
          </p:nvPr>
        </p:nvSpPr>
        <p:spPr>
          <a:xfrm>
            <a:off x="4213664" y="3331934"/>
            <a:ext cx="25860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 name="Google Shape;40;p5"/>
          <p:cNvSpPr txBox="1"/>
          <p:nvPr>
            <p:ph idx="8" type="subTitle"/>
          </p:nvPr>
        </p:nvSpPr>
        <p:spPr>
          <a:xfrm>
            <a:off x="4213664" y="3914208"/>
            <a:ext cx="2586000" cy="74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CUSTOM_27">
    <p:spTree>
      <p:nvGrpSpPr>
        <p:cNvPr id="41" name="Shape 41"/>
        <p:cNvGrpSpPr/>
        <p:nvPr/>
      </p:nvGrpSpPr>
      <p:grpSpPr>
        <a:xfrm>
          <a:off x="0" y="0"/>
          <a:ext cx="0" cy="0"/>
          <a:chOff x="0" y="0"/>
          <a:chExt cx="0" cy="0"/>
        </a:xfrm>
      </p:grpSpPr>
      <p:sp>
        <p:nvSpPr>
          <p:cNvPr id="42" name="Google Shape;42;p6"/>
          <p:cNvSpPr txBox="1"/>
          <p:nvPr>
            <p:ph type="ctrTitle"/>
          </p:nvPr>
        </p:nvSpPr>
        <p:spPr>
          <a:xfrm>
            <a:off x="4921575" y="2993035"/>
            <a:ext cx="18282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43" name="Google Shape;43;p6"/>
          <p:cNvSpPr txBox="1"/>
          <p:nvPr>
            <p:ph idx="1" type="subTitle"/>
          </p:nvPr>
        </p:nvSpPr>
        <p:spPr>
          <a:xfrm>
            <a:off x="4921575" y="3553810"/>
            <a:ext cx="15222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4" name="Google Shape;44;p6"/>
          <p:cNvSpPr txBox="1"/>
          <p:nvPr>
            <p:ph idx="2" type="ctrTitle"/>
          </p:nvPr>
        </p:nvSpPr>
        <p:spPr>
          <a:xfrm>
            <a:off x="906139" y="2993035"/>
            <a:ext cx="18282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45" name="Google Shape;45;p6"/>
          <p:cNvSpPr txBox="1"/>
          <p:nvPr>
            <p:ph idx="3" type="subTitle"/>
          </p:nvPr>
        </p:nvSpPr>
        <p:spPr>
          <a:xfrm>
            <a:off x="906139" y="3553810"/>
            <a:ext cx="15222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46" name="Google Shape;46;p6"/>
          <p:cNvSpPr txBox="1"/>
          <p:nvPr>
            <p:ph idx="4" type="ctrTitle"/>
          </p:nvPr>
        </p:nvSpPr>
        <p:spPr>
          <a:xfrm rot="5400000">
            <a:off x="6685437" y="1646270"/>
            <a:ext cx="2913300" cy="4875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7" name="Google Shape;47;p6"/>
          <p:cNvSpPr txBox="1"/>
          <p:nvPr>
            <p:ph idx="5" type="ctrTitle"/>
          </p:nvPr>
        </p:nvSpPr>
        <p:spPr>
          <a:xfrm>
            <a:off x="2928557" y="2993035"/>
            <a:ext cx="17988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48" name="Google Shape;48;p6"/>
          <p:cNvSpPr txBox="1"/>
          <p:nvPr>
            <p:ph idx="6" type="subTitle"/>
          </p:nvPr>
        </p:nvSpPr>
        <p:spPr>
          <a:xfrm>
            <a:off x="2928550" y="3553810"/>
            <a:ext cx="14763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14">
    <p:spTree>
      <p:nvGrpSpPr>
        <p:cNvPr id="49" name="Shape 49"/>
        <p:cNvGrpSpPr/>
        <p:nvPr/>
      </p:nvGrpSpPr>
      <p:grpSpPr>
        <a:xfrm>
          <a:off x="0" y="0"/>
          <a:ext cx="0" cy="0"/>
          <a:chOff x="0" y="0"/>
          <a:chExt cx="0" cy="0"/>
        </a:xfrm>
      </p:grpSpPr>
      <p:sp>
        <p:nvSpPr>
          <p:cNvPr id="50" name="Google Shape;50;p7"/>
          <p:cNvSpPr txBox="1"/>
          <p:nvPr>
            <p:ph type="ctrTitle"/>
          </p:nvPr>
        </p:nvSpPr>
        <p:spPr>
          <a:xfrm>
            <a:off x="5432000" y="710675"/>
            <a:ext cx="28881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
        <p:nvSpPr>
          <p:cNvPr id="51" name="Google Shape;51;p7"/>
          <p:cNvSpPr txBox="1"/>
          <p:nvPr>
            <p:ph idx="1" type="subTitle"/>
          </p:nvPr>
        </p:nvSpPr>
        <p:spPr>
          <a:xfrm>
            <a:off x="5363550" y="2724625"/>
            <a:ext cx="29565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8">
    <p:spTree>
      <p:nvGrpSpPr>
        <p:cNvPr id="52" name="Shape 52"/>
        <p:cNvGrpSpPr/>
        <p:nvPr/>
      </p:nvGrpSpPr>
      <p:grpSpPr>
        <a:xfrm>
          <a:off x="0" y="0"/>
          <a:ext cx="0" cy="0"/>
          <a:chOff x="0" y="0"/>
          <a:chExt cx="0" cy="0"/>
        </a:xfrm>
      </p:grpSpPr>
      <p:sp>
        <p:nvSpPr>
          <p:cNvPr id="53" name="Google Shape;53;p8"/>
          <p:cNvSpPr txBox="1"/>
          <p:nvPr>
            <p:ph idx="1" type="subTitle"/>
          </p:nvPr>
        </p:nvSpPr>
        <p:spPr>
          <a:xfrm>
            <a:off x="915175" y="3380775"/>
            <a:ext cx="3960600" cy="6318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4" name="Google Shape;54;p8"/>
          <p:cNvSpPr txBox="1"/>
          <p:nvPr>
            <p:ph idx="2" type="subTitle"/>
          </p:nvPr>
        </p:nvSpPr>
        <p:spPr>
          <a:xfrm>
            <a:off x="915175" y="4004575"/>
            <a:ext cx="1821000" cy="2130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latin typeface="Livvic"/>
                <a:ea typeface="Livvic"/>
                <a:cs typeface="Livvic"/>
                <a:sym typeface="Livvic"/>
              </a:defRPr>
            </a:lvl1pPr>
            <a:lvl2pPr lvl="1" rtl="0">
              <a:spcBef>
                <a:spcPts val="1600"/>
              </a:spcBef>
              <a:spcAft>
                <a:spcPts val="0"/>
              </a:spcAft>
              <a:buNone/>
              <a:defRPr b="1">
                <a:latin typeface="Livvic"/>
                <a:ea typeface="Livvic"/>
                <a:cs typeface="Livvic"/>
                <a:sym typeface="Livvic"/>
              </a:defRPr>
            </a:lvl2pPr>
            <a:lvl3pPr lvl="2" rtl="0">
              <a:spcBef>
                <a:spcPts val="1600"/>
              </a:spcBef>
              <a:spcAft>
                <a:spcPts val="0"/>
              </a:spcAft>
              <a:buNone/>
              <a:defRPr b="1">
                <a:latin typeface="Livvic"/>
                <a:ea typeface="Livvic"/>
                <a:cs typeface="Livvic"/>
                <a:sym typeface="Livvic"/>
              </a:defRPr>
            </a:lvl3pPr>
            <a:lvl4pPr lvl="3" rtl="0">
              <a:spcBef>
                <a:spcPts val="1600"/>
              </a:spcBef>
              <a:spcAft>
                <a:spcPts val="0"/>
              </a:spcAft>
              <a:buNone/>
              <a:defRPr b="1">
                <a:latin typeface="Livvic"/>
                <a:ea typeface="Livvic"/>
                <a:cs typeface="Livvic"/>
                <a:sym typeface="Livvic"/>
              </a:defRPr>
            </a:lvl4pPr>
            <a:lvl5pPr lvl="4" rtl="0">
              <a:spcBef>
                <a:spcPts val="1600"/>
              </a:spcBef>
              <a:spcAft>
                <a:spcPts val="0"/>
              </a:spcAft>
              <a:buNone/>
              <a:defRPr b="1">
                <a:latin typeface="Livvic"/>
                <a:ea typeface="Livvic"/>
                <a:cs typeface="Livvic"/>
                <a:sym typeface="Livvic"/>
              </a:defRPr>
            </a:lvl5pPr>
            <a:lvl6pPr lvl="5" rtl="0">
              <a:spcBef>
                <a:spcPts val="1600"/>
              </a:spcBef>
              <a:spcAft>
                <a:spcPts val="0"/>
              </a:spcAft>
              <a:buNone/>
              <a:defRPr b="1">
                <a:latin typeface="Livvic"/>
                <a:ea typeface="Livvic"/>
                <a:cs typeface="Livvic"/>
                <a:sym typeface="Livvic"/>
              </a:defRPr>
            </a:lvl6pPr>
            <a:lvl7pPr lvl="6" rtl="0">
              <a:spcBef>
                <a:spcPts val="1600"/>
              </a:spcBef>
              <a:spcAft>
                <a:spcPts val="0"/>
              </a:spcAft>
              <a:buNone/>
              <a:defRPr b="1">
                <a:latin typeface="Livvic"/>
                <a:ea typeface="Livvic"/>
                <a:cs typeface="Livvic"/>
                <a:sym typeface="Livvic"/>
              </a:defRPr>
            </a:lvl7pPr>
            <a:lvl8pPr lvl="7" rtl="0">
              <a:spcBef>
                <a:spcPts val="1600"/>
              </a:spcBef>
              <a:spcAft>
                <a:spcPts val="0"/>
              </a:spcAft>
              <a:buNone/>
              <a:defRPr b="1">
                <a:latin typeface="Livvic"/>
                <a:ea typeface="Livvic"/>
                <a:cs typeface="Livvic"/>
                <a:sym typeface="Livvic"/>
              </a:defRPr>
            </a:lvl8pPr>
            <a:lvl9pPr lvl="8" rtl="0">
              <a:spcBef>
                <a:spcPts val="1600"/>
              </a:spcBef>
              <a:spcAft>
                <a:spcPts val="1600"/>
              </a:spcAft>
              <a:buNone/>
              <a:defRPr b="1">
                <a:latin typeface="Livvic"/>
                <a:ea typeface="Livvic"/>
                <a:cs typeface="Livvic"/>
                <a:sym typeface="Livvic"/>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16">
    <p:spTree>
      <p:nvGrpSpPr>
        <p:cNvPr id="55" name="Shape 55"/>
        <p:cNvGrpSpPr/>
        <p:nvPr/>
      </p:nvGrpSpPr>
      <p:grpSpPr>
        <a:xfrm>
          <a:off x="0" y="0"/>
          <a:ext cx="0" cy="0"/>
          <a:chOff x="0" y="0"/>
          <a:chExt cx="0" cy="0"/>
        </a:xfrm>
      </p:grpSpPr>
      <p:sp>
        <p:nvSpPr>
          <p:cNvPr id="56" name="Google Shape;56;p9"/>
          <p:cNvSpPr txBox="1"/>
          <p:nvPr>
            <p:ph idx="1" type="subTitle"/>
          </p:nvPr>
        </p:nvSpPr>
        <p:spPr>
          <a:xfrm>
            <a:off x="2117847" y="3380460"/>
            <a:ext cx="2951400" cy="295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7" name="Google Shape;57;p9"/>
          <p:cNvSpPr txBox="1"/>
          <p:nvPr>
            <p:ph type="ctrTitle"/>
          </p:nvPr>
        </p:nvSpPr>
        <p:spPr>
          <a:xfrm rot="-5400000">
            <a:off x="-343101" y="1759150"/>
            <a:ext cx="2888100" cy="897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000000"/>
              </a:buClr>
              <a:buSzPts val="1600"/>
              <a:buNone/>
              <a:defRPr sz="1600">
                <a:solidFill>
                  <a:srgbClr val="000000"/>
                </a:solidFill>
              </a:defRPr>
            </a:lvl2pPr>
            <a:lvl3pPr lvl="2" rtl="0" algn="r">
              <a:spcBef>
                <a:spcPts val="0"/>
              </a:spcBef>
              <a:spcAft>
                <a:spcPts val="0"/>
              </a:spcAft>
              <a:buClr>
                <a:srgbClr val="000000"/>
              </a:buClr>
              <a:buSzPts val="1600"/>
              <a:buNone/>
              <a:defRPr sz="1600">
                <a:solidFill>
                  <a:srgbClr val="000000"/>
                </a:solidFill>
              </a:defRPr>
            </a:lvl3pPr>
            <a:lvl4pPr lvl="3" rtl="0" algn="r">
              <a:spcBef>
                <a:spcPts val="0"/>
              </a:spcBef>
              <a:spcAft>
                <a:spcPts val="0"/>
              </a:spcAft>
              <a:buClr>
                <a:srgbClr val="000000"/>
              </a:buClr>
              <a:buSzPts val="1600"/>
              <a:buNone/>
              <a:defRPr sz="1600">
                <a:solidFill>
                  <a:srgbClr val="000000"/>
                </a:solidFill>
              </a:defRPr>
            </a:lvl4pPr>
            <a:lvl5pPr lvl="4" rtl="0" algn="r">
              <a:spcBef>
                <a:spcPts val="0"/>
              </a:spcBef>
              <a:spcAft>
                <a:spcPts val="0"/>
              </a:spcAft>
              <a:buClr>
                <a:srgbClr val="000000"/>
              </a:buClr>
              <a:buSzPts val="1600"/>
              <a:buNone/>
              <a:defRPr sz="1600">
                <a:solidFill>
                  <a:srgbClr val="000000"/>
                </a:solidFill>
              </a:defRPr>
            </a:lvl5pPr>
            <a:lvl6pPr lvl="5" rtl="0" algn="r">
              <a:spcBef>
                <a:spcPts val="0"/>
              </a:spcBef>
              <a:spcAft>
                <a:spcPts val="0"/>
              </a:spcAft>
              <a:buClr>
                <a:srgbClr val="000000"/>
              </a:buClr>
              <a:buSzPts val="1600"/>
              <a:buNone/>
              <a:defRPr sz="1600">
                <a:solidFill>
                  <a:srgbClr val="000000"/>
                </a:solidFill>
              </a:defRPr>
            </a:lvl6pPr>
            <a:lvl7pPr lvl="6" rtl="0" algn="r">
              <a:spcBef>
                <a:spcPts val="0"/>
              </a:spcBef>
              <a:spcAft>
                <a:spcPts val="0"/>
              </a:spcAft>
              <a:buClr>
                <a:srgbClr val="000000"/>
              </a:buClr>
              <a:buSzPts val="1600"/>
              <a:buNone/>
              <a:defRPr sz="1600">
                <a:solidFill>
                  <a:srgbClr val="000000"/>
                </a:solidFill>
              </a:defRPr>
            </a:lvl7pPr>
            <a:lvl8pPr lvl="7" rtl="0" algn="r">
              <a:spcBef>
                <a:spcPts val="0"/>
              </a:spcBef>
              <a:spcAft>
                <a:spcPts val="0"/>
              </a:spcAft>
              <a:buClr>
                <a:srgbClr val="000000"/>
              </a:buClr>
              <a:buSzPts val="1600"/>
              <a:buNone/>
              <a:defRPr sz="1600">
                <a:solidFill>
                  <a:srgbClr val="000000"/>
                </a:solidFill>
              </a:defRPr>
            </a:lvl8pPr>
            <a:lvl9pPr lvl="8" rtl="0" algn="r">
              <a:spcBef>
                <a:spcPts val="0"/>
              </a:spcBef>
              <a:spcAft>
                <a:spcPts val="0"/>
              </a:spcAft>
              <a:buClr>
                <a:srgbClr val="000000"/>
              </a:buClr>
              <a:buSzPts val="1600"/>
              <a:buNone/>
              <a:defRPr sz="1600">
                <a:solidFill>
                  <a:srgbClr val="000000"/>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16_1">
    <p:spTree>
      <p:nvGrpSpPr>
        <p:cNvPr id="58" name="Shape 58"/>
        <p:cNvGrpSpPr/>
        <p:nvPr/>
      </p:nvGrpSpPr>
      <p:grpSpPr>
        <a:xfrm>
          <a:off x="0" y="0"/>
          <a:ext cx="0" cy="0"/>
          <a:chOff x="0" y="0"/>
          <a:chExt cx="0" cy="0"/>
        </a:xfrm>
      </p:grpSpPr>
      <p:sp>
        <p:nvSpPr>
          <p:cNvPr id="59" name="Google Shape;59;p10"/>
          <p:cNvSpPr txBox="1"/>
          <p:nvPr>
            <p:ph idx="1" type="subTitle"/>
          </p:nvPr>
        </p:nvSpPr>
        <p:spPr>
          <a:xfrm flipH="1">
            <a:off x="4189625" y="3380460"/>
            <a:ext cx="2951400" cy="295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0" name="Google Shape;60;p10"/>
          <p:cNvSpPr txBox="1"/>
          <p:nvPr>
            <p:ph type="ctrTitle"/>
          </p:nvPr>
        </p:nvSpPr>
        <p:spPr>
          <a:xfrm rot="5400000">
            <a:off x="6612409" y="1752564"/>
            <a:ext cx="2888100" cy="8979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b="1" sz="2800">
                <a:solidFill>
                  <a:schemeClr val="dk1"/>
                </a:solidFill>
                <a:latin typeface="Livvic"/>
                <a:ea typeface="Livvic"/>
                <a:cs typeface="Livvic"/>
                <a:sym typeface="Livvic"/>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1pPr>
            <a:lvl2pPr indent="-304800" lvl="1" marL="9144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2pPr>
            <a:lvl3pPr indent="-304800" lvl="2" marL="13716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3pPr>
            <a:lvl4pPr indent="-304800" lvl="3" marL="1828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4pPr>
            <a:lvl5pPr indent="-304800" lvl="4" marL="22860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5pPr>
            <a:lvl6pPr indent="-304800" lvl="5" marL="27432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6pPr>
            <a:lvl7pPr indent="-304800" lvl="6" marL="32004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7pPr>
            <a:lvl8pPr indent="-304800" lvl="7" marL="36576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8pPr>
            <a:lvl9pPr indent="-304800" lvl="8" marL="4114800" rtl="0">
              <a:lnSpc>
                <a:spcPct val="115000"/>
              </a:lnSpc>
              <a:spcBef>
                <a:spcPts val="1600"/>
              </a:spcBef>
              <a:spcAft>
                <a:spcPts val="160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b="485" l="0" r="0" t="475"/>
          <a:stretch/>
        </p:blipFill>
        <p:spPr>
          <a:xfrm flipH="1">
            <a:off x="2214590" y="0"/>
            <a:ext cx="6929408" cy="5143497"/>
          </a:xfrm>
          <a:prstGeom prst="rect">
            <a:avLst/>
          </a:prstGeom>
          <a:noFill/>
          <a:ln>
            <a:noFill/>
          </a:ln>
        </p:spPr>
      </p:pic>
      <p:sp>
        <p:nvSpPr>
          <p:cNvPr id="120" name="Google Shape;120;p22"/>
          <p:cNvSpPr/>
          <p:nvPr/>
        </p:nvSpPr>
        <p:spPr>
          <a:xfrm rot="5400000">
            <a:off x="1428875" y="13850"/>
            <a:ext cx="3358800" cy="5026500"/>
          </a:xfrm>
          <a:prstGeom prst="rect">
            <a:avLst/>
          </a:prstGeom>
          <a:solidFill>
            <a:schemeClr val="accent1">
              <a:alpha val="861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txBox="1"/>
          <p:nvPr>
            <p:ph idx="1" type="subTitle"/>
          </p:nvPr>
        </p:nvSpPr>
        <p:spPr>
          <a:xfrm>
            <a:off x="1039575" y="3206400"/>
            <a:ext cx="4166700" cy="71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Arial"/>
                <a:ea typeface="Arial"/>
                <a:cs typeface="Arial"/>
                <a:sym typeface="Arial"/>
              </a:rPr>
              <a:t>Team: Undefined</a:t>
            </a:r>
            <a:endParaRPr sz="1100">
              <a:solidFill>
                <a:schemeClr val="lt1"/>
              </a:solidFill>
              <a:latin typeface="Arial"/>
              <a:ea typeface="Arial"/>
              <a:cs typeface="Arial"/>
              <a:sym typeface="Arial"/>
            </a:endParaRPr>
          </a:p>
          <a:p>
            <a:pPr indent="0" lvl="0" marL="0" rtl="0" algn="ctr">
              <a:spcBef>
                <a:spcPts val="0"/>
              </a:spcBef>
              <a:spcAft>
                <a:spcPts val="0"/>
              </a:spcAft>
              <a:buNone/>
            </a:pPr>
            <a:r>
              <a:rPr lang="en" sz="1100">
                <a:solidFill>
                  <a:schemeClr val="lt1"/>
                </a:solidFill>
                <a:latin typeface="Arial"/>
                <a:ea typeface="Arial"/>
                <a:cs typeface="Arial"/>
                <a:sym typeface="Arial"/>
              </a:rPr>
              <a:t>Max Santos, Neha Ruth, Rayhan Nazir, Shruti Asolkar, Ethan Van Deusen</a:t>
            </a:r>
            <a:endParaRPr sz="100">
              <a:solidFill>
                <a:schemeClr val="lt1"/>
              </a:solidFill>
            </a:endParaRPr>
          </a:p>
        </p:txBody>
      </p:sp>
      <p:sp>
        <p:nvSpPr>
          <p:cNvPr id="122" name="Google Shape;122;p22"/>
          <p:cNvSpPr txBox="1"/>
          <p:nvPr>
            <p:ph type="ctrTitle"/>
          </p:nvPr>
        </p:nvSpPr>
        <p:spPr>
          <a:xfrm>
            <a:off x="924350" y="1376475"/>
            <a:ext cx="4592400" cy="17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UNIVERSAL WISHLIST</a:t>
            </a:r>
            <a:endParaRPr>
              <a:solidFill>
                <a:schemeClr val="lt1"/>
              </a:solidFill>
              <a:latin typeface="Livvic"/>
              <a:ea typeface="Livvic"/>
              <a:cs typeface="Livvic"/>
              <a:sym typeface="Livvic"/>
            </a:endParaRPr>
          </a:p>
        </p:txBody>
      </p:sp>
      <p:sp>
        <p:nvSpPr>
          <p:cNvPr id="123" name="Google Shape;123;p22"/>
          <p:cNvSpPr/>
          <p:nvPr/>
        </p:nvSpPr>
        <p:spPr>
          <a:xfrm flipH="1" rot="-5400000">
            <a:off x="7354200" y="2416550"/>
            <a:ext cx="3358800" cy="221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7" name="Shape 127"/>
        <p:cNvGrpSpPr/>
        <p:nvPr/>
      </p:nvGrpSpPr>
      <p:grpSpPr>
        <a:xfrm>
          <a:off x="0" y="0"/>
          <a:ext cx="0" cy="0"/>
          <a:chOff x="0" y="0"/>
          <a:chExt cx="0" cy="0"/>
        </a:xfrm>
      </p:grpSpPr>
      <p:sp>
        <p:nvSpPr>
          <p:cNvPr id="128" name="Google Shape;128;p23"/>
          <p:cNvSpPr txBox="1"/>
          <p:nvPr>
            <p:ph idx="9" type="ctrTitle"/>
          </p:nvPr>
        </p:nvSpPr>
        <p:spPr>
          <a:xfrm rot="5400000">
            <a:off x="6672869" y="1646270"/>
            <a:ext cx="2913300" cy="4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TABLE OF CONTENTS</a:t>
            </a:r>
            <a:endParaRPr sz="2400"/>
          </a:p>
        </p:txBody>
      </p:sp>
      <p:sp>
        <p:nvSpPr>
          <p:cNvPr id="129" name="Google Shape;129;p23"/>
          <p:cNvSpPr/>
          <p:nvPr/>
        </p:nvSpPr>
        <p:spPr>
          <a:xfrm flipH="1" rot="-5400000">
            <a:off x="-957850" y="957900"/>
            <a:ext cx="5140800" cy="3225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txBox="1"/>
          <p:nvPr>
            <p:ph idx="6" type="ctrTitle"/>
          </p:nvPr>
        </p:nvSpPr>
        <p:spPr>
          <a:xfrm>
            <a:off x="3446099" y="3986573"/>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CHALLENGES AND RISKS</a:t>
            </a:r>
            <a:endParaRPr sz="2000"/>
          </a:p>
        </p:txBody>
      </p:sp>
      <p:sp>
        <p:nvSpPr>
          <p:cNvPr id="131" name="Google Shape;131;p23"/>
          <p:cNvSpPr txBox="1"/>
          <p:nvPr>
            <p:ph idx="8" type="title"/>
          </p:nvPr>
        </p:nvSpPr>
        <p:spPr>
          <a:xfrm>
            <a:off x="2023007" y="3842413"/>
            <a:ext cx="15735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03</a:t>
            </a:r>
            <a:endParaRPr>
              <a:solidFill>
                <a:schemeClr val="lt1"/>
              </a:solidFill>
            </a:endParaRPr>
          </a:p>
        </p:txBody>
      </p:sp>
      <p:sp>
        <p:nvSpPr>
          <p:cNvPr id="132" name="Google Shape;132;p23"/>
          <p:cNvSpPr txBox="1"/>
          <p:nvPr>
            <p:ph type="ctrTitle"/>
          </p:nvPr>
        </p:nvSpPr>
        <p:spPr>
          <a:xfrm>
            <a:off x="3423902" y="654123"/>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VISION</a:t>
            </a:r>
            <a:endParaRPr sz="2000"/>
          </a:p>
        </p:txBody>
      </p:sp>
      <p:sp>
        <p:nvSpPr>
          <p:cNvPr id="133" name="Google Shape;133;p23"/>
          <p:cNvSpPr txBox="1"/>
          <p:nvPr>
            <p:ph idx="2" type="title"/>
          </p:nvPr>
        </p:nvSpPr>
        <p:spPr>
          <a:xfrm>
            <a:off x="2023007" y="654113"/>
            <a:ext cx="17391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01</a:t>
            </a:r>
            <a:endParaRPr>
              <a:solidFill>
                <a:schemeClr val="lt1"/>
              </a:solidFill>
            </a:endParaRPr>
          </a:p>
        </p:txBody>
      </p:sp>
      <p:sp>
        <p:nvSpPr>
          <p:cNvPr id="134" name="Google Shape;134;p23"/>
          <p:cNvSpPr txBox="1"/>
          <p:nvPr>
            <p:ph idx="3" type="ctrTitle"/>
          </p:nvPr>
        </p:nvSpPr>
        <p:spPr>
          <a:xfrm>
            <a:off x="3423902" y="2248286"/>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SOFTWARE ARCHITECTURE</a:t>
            </a:r>
            <a:endParaRPr sz="2000"/>
          </a:p>
        </p:txBody>
      </p:sp>
      <p:sp>
        <p:nvSpPr>
          <p:cNvPr id="135" name="Google Shape;135;p23"/>
          <p:cNvSpPr txBox="1"/>
          <p:nvPr>
            <p:ph idx="5" type="title"/>
          </p:nvPr>
        </p:nvSpPr>
        <p:spPr>
          <a:xfrm>
            <a:off x="2002157" y="2161375"/>
            <a:ext cx="16152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02</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ctrTitle"/>
          </p:nvPr>
        </p:nvSpPr>
        <p:spPr>
          <a:xfrm>
            <a:off x="883920" y="170300"/>
            <a:ext cx="34812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VISION</a:t>
            </a:r>
            <a:endParaRPr/>
          </a:p>
        </p:txBody>
      </p:sp>
      <p:sp>
        <p:nvSpPr>
          <p:cNvPr id="141" name="Google Shape;141;p24"/>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flipH="1" rot="-5400000">
            <a:off x="7474475" y="33976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txBox="1"/>
          <p:nvPr/>
        </p:nvSpPr>
        <p:spPr>
          <a:xfrm>
            <a:off x="256050" y="849600"/>
            <a:ext cx="8631900" cy="323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1"/>
                </a:solidFill>
                <a:latin typeface="Catamaran"/>
                <a:ea typeface="Catamaran"/>
                <a:cs typeface="Catamaran"/>
                <a:sym typeface="Catamaran"/>
              </a:rPr>
              <a:t>Universal Wishlist</a:t>
            </a:r>
            <a:endParaRPr b="1" sz="1600">
              <a:solidFill>
                <a:schemeClr val="dk1"/>
              </a:solidFill>
              <a:latin typeface="Catamaran"/>
              <a:ea typeface="Catamaran"/>
              <a:cs typeface="Catamaran"/>
              <a:sym typeface="Catamaran"/>
            </a:endParaRPr>
          </a:p>
          <a:p>
            <a:pPr indent="-317500" lvl="0" marL="457200" rtl="0" algn="l">
              <a:lnSpc>
                <a:spcPct val="115000"/>
              </a:lnSpc>
              <a:spcBef>
                <a:spcPts val="1600"/>
              </a:spcBef>
              <a:spcAft>
                <a:spcPts val="0"/>
              </a:spcAft>
              <a:buClr>
                <a:schemeClr val="dk1"/>
              </a:buClr>
              <a:buSzPts val="1400"/>
              <a:buFont typeface="Catamaran Light"/>
              <a:buChar char="●"/>
            </a:pPr>
            <a:r>
              <a:rPr lang="en">
                <a:solidFill>
                  <a:schemeClr val="dk1"/>
                </a:solidFill>
                <a:latin typeface="Catamaran Light"/>
                <a:ea typeface="Catamaran Light"/>
                <a:cs typeface="Catamaran Light"/>
                <a:sym typeface="Catamaran Light"/>
              </a:rPr>
              <a:t>Our product serves to provide an advanced tool to manage a users wishlist. This list may contain items from multiple websites and will use an api to find the best price for each item to make sure your list efficient.</a:t>
            </a:r>
            <a:endParaRPr>
              <a:solidFill>
                <a:schemeClr val="dk1"/>
              </a:solidFill>
              <a:latin typeface="Catamaran Light"/>
              <a:ea typeface="Catamaran Light"/>
              <a:cs typeface="Catamaran Light"/>
              <a:sym typeface="Catamaran Light"/>
            </a:endParaRPr>
          </a:p>
          <a:p>
            <a:pPr indent="-317500" lvl="0" marL="457200" rtl="0" algn="l">
              <a:lnSpc>
                <a:spcPct val="115000"/>
              </a:lnSpc>
              <a:spcBef>
                <a:spcPts val="1600"/>
              </a:spcBef>
              <a:spcAft>
                <a:spcPts val="0"/>
              </a:spcAft>
              <a:buClr>
                <a:schemeClr val="dk1"/>
              </a:buClr>
              <a:buSzPts val="1400"/>
              <a:buFont typeface="Catamaran Light"/>
              <a:buChar char="●"/>
            </a:pPr>
            <a:r>
              <a:rPr lang="en">
                <a:solidFill>
                  <a:schemeClr val="dk1"/>
                </a:solidFill>
                <a:latin typeface="Catamaran Light"/>
                <a:ea typeface="Catamaran Light"/>
                <a:cs typeface="Catamaran Light"/>
                <a:sym typeface="Catamaran Light"/>
              </a:rPr>
              <a:t>Designed for both a person creating a list and somebody buying gifts for them </a:t>
            </a:r>
            <a:endParaRPr>
              <a:solidFill>
                <a:schemeClr val="dk1"/>
              </a:solidFill>
              <a:latin typeface="Catamaran Light"/>
              <a:ea typeface="Catamaran Light"/>
              <a:cs typeface="Catamaran Light"/>
              <a:sym typeface="Catamaran Light"/>
            </a:endParaRPr>
          </a:p>
          <a:p>
            <a:pPr indent="-317500" lvl="0" marL="457200" rtl="0" algn="l">
              <a:lnSpc>
                <a:spcPct val="115000"/>
              </a:lnSpc>
              <a:spcBef>
                <a:spcPts val="1600"/>
              </a:spcBef>
              <a:spcAft>
                <a:spcPts val="0"/>
              </a:spcAft>
              <a:buClr>
                <a:schemeClr val="dk1"/>
              </a:buClr>
              <a:buSzPts val="1400"/>
              <a:buFont typeface="Catamaran Light"/>
              <a:buChar char="●"/>
            </a:pPr>
            <a:r>
              <a:rPr lang="en">
                <a:solidFill>
                  <a:schemeClr val="dk1"/>
                </a:solidFill>
                <a:latin typeface="Catamaran Light"/>
                <a:ea typeface="Catamaran Light"/>
                <a:cs typeface="Catamaran Light"/>
                <a:sym typeface="Catamaran Light"/>
              </a:rPr>
              <a:t>Eliminate the need to have multiple wishlists on Amazon, Walmart, etc. Organizes all products into ONE easy to navigate list. </a:t>
            </a:r>
            <a:endParaRPr>
              <a:solidFill>
                <a:schemeClr val="dk1"/>
              </a:solidFill>
              <a:latin typeface="Catamaran Light"/>
              <a:ea typeface="Catamaran Light"/>
              <a:cs typeface="Catamaran Light"/>
              <a:sym typeface="Catamaran Light"/>
            </a:endParaRPr>
          </a:p>
          <a:p>
            <a:pPr indent="-317500" lvl="1" marL="914400" rtl="0" algn="l">
              <a:lnSpc>
                <a:spcPct val="115000"/>
              </a:lnSpc>
              <a:spcBef>
                <a:spcPts val="1600"/>
              </a:spcBef>
              <a:spcAft>
                <a:spcPts val="0"/>
              </a:spcAft>
              <a:buClr>
                <a:schemeClr val="dk1"/>
              </a:buClr>
              <a:buSzPts val="1400"/>
              <a:buFont typeface="Catamaran Light"/>
              <a:buChar char="○"/>
            </a:pPr>
            <a:r>
              <a:rPr lang="en">
                <a:solidFill>
                  <a:schemeClr val="dk1"/>
                </a:solidFill>
                <a:latin typeface="Catamaran Light"/>
                <a:ea typeface="Catamaran Light"/>
                <a:cs typeface="Catamaran Light"/>
                <a:sym typeface="Catamaran Light"/>
              </a:rPr>
              <a:t>Amazon/other sites wishlists- Does not allow for all sites/product compatibility</a:t>
            </a:r>
            <a:endParaRPr>
              <a:solidFill>
                <a:schemeClr val="dk1"/>
              </a:solidFill>
              <a:latin typeface="Catamaran Light"/>
              <a:ea typeface="Catamaran Light"/>
              <a:cs typeface="Catamaran Light"/>
              <a:sym typeface="Catamaran Light"/>
            </a:endParaRPr>
          </a:p>
          <a:p>
            <a:pPr indent="-317500" lvl="1" marL="914400" rtl="0" algn="l">
              <a:lnSpc>
                <a:spcPct val="115000"/>
              </a:lnSpc>
              <a:spcBef>
                <a:spcPts val="0"/>
              </a:spcBef>
              <a:spcAft>
                <a:spcPts val="0"/>
              </a:spcAft>
              <a:buClr>
                <a:schemeClr val="dk1"/>
              </a:buClr>
              <a:buSzPts val="1400"/>
              <a:buFont typeface="Catamaran Light"/>
              <a:buChar char="○"/>
            </a:pPr>
            <a:r>
              <a:rPr lang="en">
                <a:solidFill>
                  <a:schemeClr val="dk1"/>
                </a:solidFill>
                <a:latin typeface="Catamaran Light"/>
                <a:ea typeface="Catamaran Light"/>
                <a:cs typeface="Catamaran Light"/>
                <a:sym typeface="Catamaran Light"/>
              </a:rPr>
              <a:t>Currently available ‘Universal wishlist’ sites- Do not have Web scraping and other features to make it more dynamic than just a document full of links </a:t>
            </a:r>
            <a:endParaRPr>
              <a:latin typeface="Catamaran Light"/>
              <a:ea typeface="Catamaran Light"/>
              <a:cs typeface="Catamaran Light"/>
              <a:sym typeface="Catamaran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ctrTitle"/>
          </p:nvPr>
        </p:nvSpPr>
        <p:spPr>
          <a:xfrm>
            <a:off x="862978" y="198600"/>
            <a:ext cx="58101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ARCHITECTURE</a:t>
            </a:r>
            <a:endParaRPr/>
          </a:p>
        </p:txBody>
      </p:sp>
      <p:sp>
        <p:nvSpPr>
          <p:cNvPr id="149" name="Google Shape;149;p25"/>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5"/>
          <p:cNvSpPr/>
          <p:nvPr/>
        </p:nvSpPr>
        <p:spPr>
          <a:xfrm flipH="1" rot="-5400000">
            <a:off x="7474475" y="33976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txBox="1"/>
          <p:nvPr/>
        </p:nvSpPr>
        <p:spPr>
          <a:xfrm>
            <a:off x="256050" y="972300"/>
            <a:ext cx="8631900" cy="3900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Catamaran"/>
              <a:buChar char="●"/>
            </a:pPr>
            <a:r>
              <a:rPr lang="en">
                <a:latin typeface="Catamaran"/>
                <a:ea typeface="Catamaran"/>
                <a:cs typeface="Catamaran"/>
                <a:sym typeface="Catamaran"/>
              </a:rPr>
              <a:t>We plan to make use of Flask, a Python technology that deals with the hosting of html pages. The server itself will be hosted on a local machine (localhost). </a:t>
            </a:r>
            <a:endParaRPr>
              <a:latin typeface="Catamaran"/>
              <a:ea typeface="Catamaran"/>
              <a:cs typeface="Catamaran"/>
              <a:sym typeface="Catamaran"/>
            </a:endParaRPr>
          </a:p>
          <a:p>
            <a:pPr indent="0" lvl="0" marL="0" rtl="0" algn="l">
              <a:lnSpc>
                <a:spcPct val="115000"/>
              </a:lnSpc>
              <a:spcBef>
                <a:spcPts val="0"/>
              </a:spcBef>
              <a:spcAft>
                <a:spcPts val="0"/>
              </a:spcAft>
              <a:buNone/>
            </a:pPr>
            <a:r>
              <a:t/>
            </a:r>
            <a:endParaRPr>
              <a:latin typeface="Catamaran"/>
              <a:ea typeface="Catamaran"/>
              <a:cs typeface="Catamaran"/>
              <a:sym typeface="Catamaran"/>
            </a:endParaRPr>
          </a:p>
          <a:p>
            <a:pPr indent="-317500" lvl="0" marL="457200" rtl="0" algn="l">
              <a:lnSpc>
                <a:spcPct val="115000"/>
              </a:lnSpc>
              <a:spcBef>
                <a:spcPts val="0"/>
              </a:spcBef>
              <a:spcAft>
                <a:spcPts val="0"/>
              </a:spcAft>
              <a:buSzPts val="1400"/>
              <a:buFont typeface="Catamaran"/>
              <a:buChar char="●"/>
            </a:pPr>
            <a:r>
              <a:rPr lang="en">
                <a:latin typeface="Catamaran"/>
                <a:ea typeface="Catamaran"/>
                <a:cs typeface="Catamaran"/>
                <a:sym typeface="Catamaran"/>
              </a:rPr>
              <a:t>This same framework will also allow for the handling of user data such as CSVs. To transfer the data to a database sqlite3 will be used in conjunction. HTML, CSS, and Javascript will all be used to handle the frontend and user experience; however, these will be handled by Flask's template system.</a:t>
            </a:r>
            <a:endParaRPr>
              <a:latin typeface="Catamaran"/>
              <a:ea typeface="Catamaran"/>
              <a:cs typeface="Catamaran"/>
              <a:sym typeface="Catamaran"/>
            </a:endParaRPr>
          </a:p>
          <a:p>
            <a:pPr indent="0" lvl="0" marL="1371600" rtl="0" algn="l">
              <a:lnSpc>
                <a:spcPct val="115000"/>
              </a:lnSpc>
              <a:spcBef>
                <a:spcPts val="0"/>
              </a:spcBef>
              <a:spcAft>
                <a:spcPts val="0"/>
              </a:spcAft>
              <a:buNone/>
            </a:pPr>
            <a:r>
              <a:t/>
            </a:r>
            <a:endParaRPr>
              <a:latin typeface="Catamaran"/>
              <a:ea typeface="Catamaran"/>
              <a:cs typeface="Catamaran"/>
              <a:sym typeface="Catamaran"/>
            </a:endParaRPr>
          </a:p>
          <a:p>
            <a:pPr indent="-317500" lvl="0" marL="457200" rtl="0" algn="l">
              <a:lnSpc>
                <a:spcPct val="115000"/>
              </a:lnSpc>
              <a:spcBef>
                <a:spcPts val="0"/>
              </a:spcBef>
              <a:spcAft>
                <a:spcPts val="0"/>
              </a:spcAft>
              <a:buSzPts val="1400"/>
              <a:buFont typeface="Catamaran"/>
              <a:buChar char="●"/>
            </a:pPr>
            <a:r>
              <a:rPr lang="en">
                <a:latin typeface="Catamaran"/>
                <a:ea typeface="Catamaran"/>
                <a:cs typeface="Catamaran"/>
                <a:sym typeface="Catamaran"/>
              </a:rPr>
              <a:t>We will be storing account data (using CSV files) and extra data consisting of URLs of images and websites, prices, and lists that items belong to (created by user).</a:t>
            </a:r>
            <a:endParaRPr>
              <a:latin typeface="Catamaran"/>
              <a:ea typeface="Catamaran"/>
              <a:cs typeface="Catamaran"/>
              <a:sym typeface="Catamaran"/>
            </a:endParaRPr>
          </a:p>
          <a:p>
            <a:pPr indent="0" lvl="0" marL="1371600" rtl="0" algn="l">
              <a:lnSpc>
                <a:spcPct val="115000"/>
              </a:lnSpc>
              <a:spcBef>
                <a:spcPts val="0"/>
              </a:spcBef>
              <a:spcAft>
                <a:spcPts val="0"/>
              </a:spcAft>
              <a:buNone/>
            </a:pPr>
            <a:r>
              <a:t/>
            </a:r>
            <a:endParaRPr>
              <a:latin typeface="Catamaran"/>
              <a:ea typeface="Catamaran"/>
              <a:cs typeface="Catamaran"/>
              <a:sym typeface="Catamaran"/>
            </a:endParaRPr>
          </a:p>
          <a:p>
            <a:pPr indent="-317500" lvl="0" marL="457200" rtl="0" algn="l">
              <a:lnSpc>
                <a:spcPct val="115000"/>
              </a:lnSpc>
              <a:spcBef>
                <a:spcPts val="0"/>
              </a:spcBef>
              <a:spcAft>
                <a:spcPts val="0"/>
              </a:spcAft>
              <a:buSzPts val="1400"/>
              <a:buFont typeface="Catamaran"/>
              <a:buChar char="●"/>
            </a:pPr>
            <a:r>
              <a:rPr lang="en">
                <a:latin typeface="Catamaran"/>
                <a:ea typeface="Catamaran"/>
                <a:cs typeface="Catamaran"/>
                <a:sym typeface="Catamaran"/>
              </a:rPr>
              <a:t>Our group </a:t>
            </a:r>
            <a:r>
              <a:rPr lang="en">
                <a:latin typeface="Catamaran"/>
                <a:ea typeface="Catamaran"/>
                <a:cs typeface="Catamaran"/>
                <a:sym typeface="Catamaran"/>
              </a:rPr>
              <a:t>members have a variety of skill sets and we plan to simultaneously create the backend alongside the frontend using the specified languages and frameworks.</a:t>
            </a:r>
            <a:endParaRPr>
              <a:latin typeface="Catamaran"/>
              <a:ea typeface="Catamaran"/>
              <a:cs typeface="Catamaran"/>
              <a:sym typeface="Catamaran"/>
            </a:endParaRPr>
          </a:p>
          <a:p>
            <a:pPr indent="0" lvl="0" marL="0" rtl="0" algn="l">
              <a:lnSpc>
                <a:spcPct val="115000"/>
              </a:lnSpc>
              <a:spcBef>
                <a:spcPts val="0"/>
              </a:spcBef>
              <a:spcAft>
                <a:spcPts val="0"/>
              </a:spcAft>
              <a:buNone/>
            </a:pPr>
            <a:r>
              <a:t/>
            </a:r>
            <a:endParaRPr>
              <a:latin typeface="Catamaran"/>
              <a:ea typeface="Catamaran"/>
              <a:cs typeface="Catamaran"/>
              <a:sym typeface="Catamaran"/>
            </a:endParaRPr>
          </a:p>
          <a:p>
            <a:pPr indent="0" lvl="0" marL="914400" rtl="0" algn="l">
              <a:lnSpc>
                <a:spcPct val="115000"/>
              </a:lnSpc>
              <a:spcBef>
                <a:spcPts val="0"/>
              </a:spcBef>
              <a:spcAft>
                <a:spcPts val="0"/>
              </a:spcAft>
              <a:buNone/>
            </a:pPr>
            <a:r>
              <a:t/>
            </a:r>
            <a:endParaRPr>
              <a:latin typeface="Catamaran"/>
              <a:ea typeface="Catamaran"/>
              <a:cs typeface="Catamaran"/>
              <a:sym typeface="Catamaran"/>
            </a:endParaRPr>
          </a:p>
          <a:p>
            <a:pPr indent="0" lvl="0" marL="914400" rtl="0" algn="l">
              <a:lnSpc>
                <a:spcPct val="115000"/>
              </a:lnSpc>
              <a:spcBef>
                <a:spcPts val="0"/>
              </a:spcBef>
              <a:spcAft>
                <a:spcPts val="1600"/>
              </a:spcAft>
              <a:buNone/>
            </a:pPr>
            <a:r>
              <a:t/>
            </a:r>
            <a:endParaRPr b="1" sz="1600">
              <a:solidFill>
                <a:schemeClr val="dk1"/>
              </a:solidFill>
              <a:latin typeface="Catamaran"/>
              <a:ea typeface="Catamaran"/>
              <a:cs typeface="Catamaran"/>
              <a:sym typeface="Catamar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ctrTitle"/>
          </p:nvPr>
        </p:nvSpPr>
        <p:spPr>
          <a:xfrm>
            <a:off x="883925" y="222700"/>
            <a:ext cx="5233800" cy="4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CHALLENGES AND RISKS</a:t>
            </a:r>
            <a:endParaRPr sz="2800"/>
          </a:p>
          <a:p>
            <a:pPr indent="0" lvl="0" marL="0" rtl="0" algn="l">
              <a:spcBef>
                <a:spcPts val="0"/>
              </a:spcBef>
              <a:spcAft>
                <a:spcPts val="0"/>
              </a:spcAft>
              <a:buNone/>
            </a:pPr>
            <a:r>
              <a:t/>
            </a:r>
            <a:endParaRPr/>
          </a:p>
        </p:txBody>
      </p:sp>
      <p:sp>
        <p:nvSpPr>
          <p:cNvPr id="157" name="Google Shape;157;p26"/>
          <p:cNvSpPr/>
          <p:nvPr/>
        </p:nvSpPr>
        <p:spPr>
          <a:xfrm flipH="1" rot="-5400000">
            <a:off x="83000" y="-82950"/>
            <a:ext cx="548400" cy="714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flipH="1" rot="-5400000">
            <a:off x="7474475" y="3397650"/>
            <a:ext cx="891300" cy="260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txBox="1"/>
          <p:nvPr/>
        </p:nvSpPr>
        <p:spPr>
          <a:xfrm>
            <a:off x="554700" y="995175"/>
            <a:ext cx="80346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Catamaran"/>
              <a:buChar char="●"/>
            </a:pPr>
            <a:r>
              <a:rPr lang="en">
                <a:latin typeface="Catamaran"/>
                <a:ea typeface="Catamaran"/>
                <a:cs typeface="Catamaran"/>
                <a:sym typeface="Catamaran"/>
              </a:rPr>
              <a:t>Our product deals with using data pulled from multiple websites simultaneously. This can result in potential legal issues regarding web scraping. </a:t>
            </a:r>
            <a:endParaRPr>
              <a:latin typeface="Catamaran"/>
              <a:ea typeface="Catamaran"/>
              <a:cs typeface="Catamaran"/>
              <a:sym typeface="Catamaran"/>
            </a:endParaRPr>
          </a:p>
          <a:p>
            <a:pPr indent="0" lvl="0" marL="457200" rtl="0" algn="l">
              <a:lnSpc>
                <a:spcPct val="115000"/>
              </a:lnSpc>
              <a:spcBef>
                <a:spcPts val="0"/>
              </a:spcBef>
              <a:spcAft>
                <a:spcPts val="0"/>
              </a:spcAft>
              <a:buNone/>
            </a:pPr>
            <a:r>
              <a:t/>
            </a:r>
            <a:endParaRPr>
              <a:latin typeface="Catamaran"/>
              <a:ea typeface="Catamaran"/>
              <a:cs typeface="Catamaran"/>
              <a:sym typeface="Catamaran"/>
            </a:endParaRPr>
          </a:p>
          <a:p>
            <a:pPr indent="-317500" lvl="0" marL="457200" rtl="0" algn="l">
              <a:lnSpc>
                <a:spcPct val="115000"/>
              </a:lnSpc>
              <a:spcBef>
                <a:spcPts val="0"/>
              </a:spcBef>
              <a:spcAft>
                <a:spcPts val="0"/>
              </a:spcAft>
              <a:buSzPts val="1400"/>
              <a:buFont typeface="Catamaran"/>
              <a:buChar char="●"/>
            </a:pPr>
            <a:r>
              <a:rPr lang="en">
                <a:latin typeface="Catamaran"/>
                <a:ea typeface="Catamaran"/>
                <a:cs typeface="Catamaran"/>
                <a:sym typeface="Catamaran"/>
              </a:rPr>
              <a:t>This is an issue that might delay our development process because we don’t want to disregard it till the end of the development process. Instead, we are more willing to solve the problem beforehand and make sure that our methods of web scraping are legal and risk-free.</a:t>
            </a:r>
            <a:endParaRPr>
              <a:latin typeface="Catamaran"/>
              <a:ea typeface="Catamaran"/>
              <a:cs typeface="Catamaran"/>
              <a:sym typeface="Catamaran"/>
            </a:endParaRPr>
          </a:p>
          <a:p>
            <a:pPr indent="0" lvl="0" marL="457200" rtl="0" algn="l">
              <a:lnSpc>
                <a:spcPct val="115000"/>
              </a:lnSpc>
              <a:spcBef>
                <a:spcPts val="0"/>
              </a:spcBef>
              <a:spcAft>
                <a:spcPts val="0"/>
              </a:spcAft>
              <a:buNone/>
            </a:pPr>
            <a:r>
              <a:t/>
            </a:r>
            <a:endParaRPr>
              <a:latin typeface="Catamaran"/>
              <a:ea typeface="Catamaran"/>
              <a:cs typeface="Catamaran"/>
              <a:sym typeface="Catamaran"/>
            </a:endParaRPr>
          </a:p>
          <a:p>
            <a:pPr indent="-317500" lvl="0" marL="457200" rtl="0" algn="l">
              <a:lnSpc>
                <a:spcPct val="115000"/>
              </a:lnSpc>
              <a:spcBef>
                <a:spcPts val="0"/>
              </a:spcBef>
              <a:spcAft>
                <a:spcPts val="0"/>
              </a:spcAft>
              <a:buSzPts val="1400"/>
              <a:buFont typeface="Catamaran"/>
              <a:buChar char="●"/>
            </a:pPr>
            <a:r>
              <a:rPr lang="en">
                <a:latin typeface="Catamaran"/>
                <a:ea typeface="Catamaran"/>
                <a:cs typeface="Catamaran"/>
                <a:sym typeface="Catamaran"/>
              </a:rPr>
              <a:t>We are planning on doing enough research on web scraping before starting the project. The best way to mitigate this risk is by educating ourselves on the legalities of web scraping and only incorporating functionalities that will not compromise the privacy of the customers.</a:t>
            </a:r>
            <a:endParaRPr>
              <a:latin typeface="Catamaran"/>
              <a:ea typeface="Catamaran"/>
              <a:cs typeface="Catamaran"/>
              <a:sym typeface="Catamaran"/>
            </a:endParaRPr>
          </a:p>
        </p:txBody>
      </p:sp>
    </p:spTree>
  </p:cSld>
  <p:clrMapOvr>
    <a:masterClrMapping/>
  </p:clrMapOvr>
</p:sld>
</file>

<file path=ppt/theme/theme1.xml><?xml version="1.0" encoding="utf-8"?>
<a:theme xmlns:a="http://schemas.openxmlformats.org/drawingml/2006/main" xmlns:r="http://schemas.openxmlformats.org/officeDocument/2006/relationships" name="Engineering Project Proposal by Slidesgo">
  <a:themeElements>
    <a:clrScheme name="Simple Light">
      <a:dk1>
        <a:srgbClr val="434343"/>
      </a:dk1>
      <a:lt1>
        <a:srgbClr val="FFFFFF"/>
      </a:lt1>
      <a:dk2>
        <a:srgbClr val="595959"/>
      </a:dk2>
      <a:lt2>
        <a:srgbClr val="EEEEEE"/>
      </a:lt2>
      <a:accent1>
        <a:srgbClr val="556D96"/>
      </a:accent1>
      <a:accent2>
        <a:srgbClr val="212121"/>
      </a:accent2>
      <a:accent3>
        <a:srgbClr val="A9B9D3"/>
      </a:accent3>
      <a:accent4>
        <a:srgbClr val="26529E"/>
      </a:accent4>
      <a:accent5>
        <a:srgbClr val="62779B"/>
      </a:accent5>
      <a:accent6>
        <a:srgbClr val="363F4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