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4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65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7D528FD1-61EC-B807-E0E8-80BCCE8B0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124" b="1788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6CB69-2725-16D8-5C43-479AA861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 err="1"/>
              <a:t>fitconnect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32FB0-6BFA-6D0A-F2A1-52F7B7AA7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Team </a:t>
            </a:r>
            <a:r>
              <a:rPr lang="en-US" sz="2400" dirty="0" err="1"/>
              <a:t>Voie</a:t>
            </a:r>
            <a:endParaRPr lang="en-US" sz="2400" dirty="0"/>
          </a:p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7A9DDA-5820-45F0-AD3F-126859F4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337" y="762000"/>
            <a:ext cx="5356272" cy="53562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85363-1E48-FE41-B679-A69A9B2D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2" y="2285999"/>
            <a:ext cx="3893023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Vision and who we serve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D462C-3568-C1A5-5BBC-EF39A86FDE43}"/>
              </a:ext>
            </a:extLst>
          </p:cNvPr>
          <p:cNvSpPr txBox="1"/>
          <p:nvPr/>
        </p:nvSpPr>
        <p:spPr>
          <a:xfrm>
            <a:off x="7427167" y="1390261"/>
            <a:ext cx="4488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Instagram for weightlifting and workout enthusiasts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profiles, follow other users, upload and share photos and videos related to workout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Interact with other users through likes and comments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a fitness community for people to track and share their fitness progress, connect with other fitness enthusiasts...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1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7A9DDA-5820-45F0-AD3F-126859F4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337" y="762000"/>
            <a:ext cx="5356272" cy="53562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46F1-E72A-3B2C-E758-BB3A9F53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2" y="2285999"/>
            <a:ext cx="3893023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solved and competitors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C2EDC-F1CD-53B5-5865-07EA10B0AA3A}"/>
              </a:ext>
            </a:extLst>
          </p:cNvPr>
          <p:cNvSpPr txBox="1"/>
          <p:nvPr/>
        </p:nvSpPr>
        <p:spPr>
          <a:xfrm>
            <a:off x="6440905" y="103793"/>
            <a:ext cx="5751095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of workout 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of knowledge of workout routines and proper technique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of a dedicated social platform for fitness enthusiasts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Difficulty in tracking progress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Competitors: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Fitocracy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MyFitnessPal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Strava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ours is different: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a dedicated community for fitness enthusiasts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personalized workout recommendations and insights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2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7A9DDA-5820-45F0-AD3F-126859F4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337" y="762000"/>
            <a:ext cx="5356272" cy="53562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C0B77-C515-0E75-AEAC-9362F9AF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2" y="2285999"/>
            <a:ext cx="3893023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Software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687D1-8DAE-1BC6-B866-FC6D6A75ED38}"/>
              </a:ext>
            </a:extLst>
          </p:cNvPr>
          <p:cNvSpPr txBox="1"/>
          <p:nvPr/>
        </p:nvSpPr>
        <p:spPr>
          <a:xfrm>
            <a:off x="6681538" y="1933073"/>
            <a:ext cx="5510462" cy="243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Front-end and back-end development: Python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Database: SQLite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Cloud-based service: Google Cloud</a:t>
            </a:r>
          </a:p>
        </p:txBody>
      </p:sp>
    </p:spTree>
    <p:extLst>
      <p:ext uri="{BB962C8B-B14F-4D97-AF65-F5344CB8AC3E}">
        <p14:creationId xmlns:p14="http://schemas.microsoft.com/office/powerpoint/2010/main" val="307643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7A9DDA-5820-45F0-AD3F-126859F4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337" y="762000"/>
            <a:ext cx="5356272" cy="53562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20583-7C3B-1E8A-29E9-EA378F4E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2" y="2285999"/>
            <a:ext cx="3893023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Challenges and Risks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66F63-6ED8-70F0-C43B-E06867117932}"/>
              </a:ext>
            </a:extLst>
          </p:cNvPr>
          <p:cNvSpPr txBox="1"/>
          <p:nvPr/>
        </p:nvSpPr>
        <p:spPr>
          <a:xfrm>
            <a:off x="6337320" y="850231"/>
            <a:ext cx="5702969" cy="5030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Developing a new web app is meeting the project timeline or deadline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Ensuring the app is scalable and can handle a large user 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Unforeseen technical challenges or issues can arise during the development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Minimize The Risk: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a clear project plan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 with a skilled and experienced team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Conduct user research and testing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scalable and reliable infrastructure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Continuously monitor and improve the app</a:t>
            </a:r>
          </a:p>
        </p:txBody>
      </p:sp>
    </p:spTree>
    <p:extLst>
      <p:ext uri="{BB962C8B-B14F-4D97-AF65-F5344CB8AC3E}">
        <p14:creationId xmlns:p14="http://schemas.microsoft.com/office/powerpoint/2010/main" val="250698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fitconnect</vt:lpstr>
      <vt:lpstr>Vision and who we serve</vt:lpstr>
      <vt:lpstr>Problem solved and competitors</vt:lpstr>
      <vt:lpstr>Software Architecture</vt:lpstr>
      <vt:lpstr>Challenges and Risks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for weightlifting and workout enthusiasts</dc:title>
  <dc:creator>Luong, Quoc (luongqc)</dc:creator>
  <cp:lastModifiedBy>Luong, Quoc (luongqc)</cp:lastModifiedBy>
  <cp:revision>3</cp:revision>
  <dcterms:created xsi:type="dcterms:W3CDTF">2023-02-15T19:04:18Z</dcterms:created>
  <dcterms:modified xsi:type="dcterms:W3CDTF">2023-02-15T21:35:30Z</dcterms:modified>
</cp:coreProperties>
</file>