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f69f24a3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f69f24a3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f69f24a3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f69f24a3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f69f24a3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f69f24a3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69f24a3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69f24a3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f69f24a3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f69f24a3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69f24a3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69f24a3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0911cea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0911cea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0911cea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0911cea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911cea9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0911cea9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0911cea9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0911cea9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2990da2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2990da2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0911cea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0911cea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69f24a3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69f24a3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69f24a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69f24a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f69f24a3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f69f24a3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f69f24a3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f69f24a3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f69f24a3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f69f24a3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f69f24a3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f69f24a3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69f24a3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69f24a3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inst.eecs.berkeley.edu/~eecs151/sp19/files/discussion11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Discussion 10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 Sizing, RC Delay, Logical Effort, Power/Energy, Adders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Intrinsic Delay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707025"/>
            <a:ext cx="7766700" cy="3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 = intrinsic delay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To find p for a CMOS gate: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Size the gate to have R_{eq} equal to that of an inverter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Find the output (intrinsic) capacitance of the gate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Take the ratio C_{out,gate} / C_{out,inv}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For a NAND2 gate: g = 4/2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For a NOR2 gate: g = 4/2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do these change if the PMOS is half as strong as an nMOS?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299" y="138100"/>
            <a:ext cx="3638750" cy="23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Delay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017725"/>
            <a:ext cx="8344800" cy="3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Path logical effort G = g1 * g2 * … gN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Path fanout F = CL / C_{in,1}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This is called H in lecture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Branching factor bi = ratio of total cap seen / on-path cap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Path total effort H = GFB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This is called F in lecture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We want to minimize the delay of a path through a series of gates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Each stage i in the chain has an effective fanout gi * fi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The solution is to make the effective fanout of each stage the same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EF_{opt} = H^{1/N}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EF = gi * fi = gi * (C_{load} / C_{in})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C_{in} (i.e. the gate size) = gi * C_{load} / EF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optimal path delay D = N * H^{1/N} + p1 + … + pN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Sizing a Logic Path for Minimum Delay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0" y="1075000"/>
            <a:ext cx="5620674" cy="406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5932375" y="1642250"/>
            <a:ext cx="28998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example assumes the NMOS is twice as strong as the PMOS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EF/stage is calculated as the 4th-root of G*F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 * fi = EF of stage 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Easier to calculate gate sizes from the load cap backwards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Sizing a Logic Path for Minimum Delay (Branching)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5932500" y="1223875"/>
            <a:ext cx="28998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example also assumes the NMOS is twice as strong as the PMOS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Note that when calculating the size y, you must consider the total load cap (3z) instead of just z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Recall: </a:t>
            </a:r>
            <a:r>
              <a:rPr lang="en" sz="1800">
                <a:solidFill>
                  <a:schemeClr val="dk1"/>
                </a:solidFill>
              </a:rPr>
              <a:t>D_{opt} = N * H^{1/N} + p1 + … + pN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75" y="1648875"/>
            <a:ext cx="5627574" cy="2615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Elmore Delay Approximation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5661800" y="501150"/>
            <a:ext cx="34071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Approximates the dominant time constant of a RC network for a given input and output node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2 methods (same result):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Take every capacitor and multiply it by the sum of resistors on the path charging it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Take every resistor on the path and multiply it by the sum of capacitances it charges</a:t>
            </a:r>
            <a:endParaRPr sz="1800"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545" y="1290604"/>
            <a:ext cx="3612444" cy="1621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88" y="3260126"/>
            <a:ext cx="6166175" cy="18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and Power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CV^2 joules drawn from supply when charging cap to VDD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½ CV^2 stored on capacitor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additional charge drawn from supply when the cap discharges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other ½ CV^2 is burned on the charging resistance and </a:t>
            </a:r>
            <a:r>
              <a:rPr lang="en"/>
              <a:t>dissipates</a:t>
            </a:r>
            <a:r>
              <a:rPr lang="en"/>
              <a:t> as heat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Dynamic switching power = f C V^2 alpha_{0 -&gt; 1}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488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Assume A = VDD, B = 0V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Vthn = 0.2V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|Vthp| = 0.3V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Rp = 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Draw a VTC when Vc is swept from 0 to VDD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072" y="1017725"/>
            <a:ext cx="2248250" cy="32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000" y="1362863"/>
            <a:ext cx="4079799" cy="30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7618" y="943875"/>
            <a:ext cx="2569655" cy="366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4881000" cy="3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the energy pulled from the supply when B = 1, C = 0, and A goes from 1 to 0? Assume CL is initially at 0V.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output cap is charged from 0V to VDD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 * VD</a:t>
            </a:r>
            <a:r>
              <a:rPr lang="en"/>
              <a:t>D^2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the final voltage from the last part as the new initial condition, how much energy is dissipated when C goes from 0 to 1?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½ C * VDD^2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747" y="966900"/>
            <a:ext cx="2248250" cy="32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48810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the energy pulled from the supply when A = 1, C = 1, and B goes from 1 to 0? Assume CL is initially 0V.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Recall E_VDD = CL * VDD * V_{delta}, where V_{delta} is the change in voltage across the capacitor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 * VDD * (VDD - Vthn)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747" y="966900"/>
            <a:ext cx="2248250" cy="32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311700" y="3177075"/>
            <a:ext cx="55851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Using the final voltage from the last part, how much energy is dissipated when C goes from 1 to 0?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½ CL ((VDD - Vthn)^2 - (Vthp)^2)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Cap starts at VDD - Vthn and ends at Vthp. The energy difference is dissipated.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CMOS Logic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150" y="1550325"/>
            <a:ext cx="401955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54233" r="0" t="0"/>
          <a:stretch/>
        </p:blipFill>
        <p:spPr>
          <a:xfrm>
            <a:off x="5252175" y="567575"/>
            <a:ext cx="2946926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50009" r="0" t="0"/>
          <a:stretch/>
        </p:blipFill>
        <p:spPr>
          <a:xfrm>
            <a:off x="5219600" y="3023925"/>
            <a:ext cx="3285501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Adders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77235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look at last semester’s discussion slides: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http://inst.eecs.berkeley.edu/~eecs151/sp19/files/discussion11.pdf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Inverter Sizing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99" y="712925"/>
            <a:ext cx="7496599" cy="27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11700" y="3317000"/>
            <a:ext cx="85206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R_{on} of each FET is inversely proportional to its width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Assume V_{th,n} = V_{th,p}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Assume R_{on,n} = R_{on,p} for the same width unless otherwise specified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Wp = Wn = switching threshold of Vdd/2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If Wp &gt;&gt; Wn, Vm approaches VDD | If Wn &gt;&gt; Wp, Vm approaches 0 (exponentially)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Inverter RC Delay (High -&gt; Low)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88" y="1017725"/>
            <a:ext cx="604198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6507200" y="1067250"/>
            <a:ext cx="2325000" cy="3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High to low output transition time governed by strength of NMOS pulling low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 lower the time constant by increasing the NMOS width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Inverter RC Delay (Low -&gt; High)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5852175" cy="39733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6507200" y="1067250"/>
            <a:ext cx="2325000" cy="3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Low to high</a:t>
            </a:r>
            <a:r>
              <a:rPr lang="en" sz="1800"/>
              <a:t> output transition time governed by strength of PMOS pulling high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 lower the time constant by increasing the PMOS width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Inverter</a:t>
            </a:r>
            <a:r>
              <a:rPr lang="en"/>
              <a:t> Sizing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761100" y="1017725"/>
            <a:ext cx="5071200" cy="3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Cin (gate input capacitance) and Cp (intrinsic drain capacitance) are proportional to W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You may see Cp referred to Cd in other sources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Cp = γ Cin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How does the inverter delay change if either PMOS/NMOS width is doubled?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If both widths are doubled, does the intrinsic (unloaded) delay improve?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Inverters are usually sized to equalize high-&gt;low and low-&gt;high delays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50" y="1178188"/>
            <a:ext cx="28832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Inverter Delay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498800"/>
            <a:ext cx="7766700" cy="3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t_{p,inv} = R_{eq} (C_{p,tot} + C_L)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      = R_{eq} C_{p,tot} (1 + (C_L / C_{p,tot}))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      = R_{eq} C_{p,tot} (1 + (C_L / C_{in} </a:t>
            </a:r>
            <a:r>
              <a:rPr lang="en">
                <a:solidFill>
                  <a:schemeClr val="dk1"/>
                </a:solidFill>
              </a:rPr>
              <a:t>γ))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      = R_{eq} C_{p,tot} (1 + (f / γ))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      = tau_{inv} (1 + </a:t>
            </a:r>
            <a:r>
              <a:rPr lang="en">
                <a:solidFill>
                  <a:schemeClr val="dk1"/>
                </a:solidFill>
              </a:rPr>
              <a:t> (f / γ))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Delay can be split into 2 parts, intrinsic and extrinsic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Fanout f = ratio between output and input cap (CL / Cin)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This delay formula can be generalized for any CMOS gate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t_{p,gate} = tau_{inv} (p + gf/γ)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Often assume γ = 1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675" y="140218"/>
            <a:ext cx="3829099" cy="19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Sizing an Inverter Chain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776550" y="2724425"/>
            <a:ext cx="75909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We want to minimize the delay of this inverter chain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Assume the 1st inverter has a size of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Delay = tp1 + … + tpn = (1+f1) + (1+f2) + … + (1+fn)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Take partial derivatives of this expression wrt C2, … Cn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Solution is f1 = f2 = f3 = … = fN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Each inverter has a fanout = the n-th root of F (total fanout)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225" y="1017720"/>
            <a:ext cx="4935551" cy="16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Effort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707025"/>
            <a:ext cx="7766700" cy="3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g = logical effort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To find g for a CMOS gate: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Size the gate to have R_{eq} equal to that of an inverter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Find the input capacitance of the gate (for a particular input)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Take the ratio C_{in,gate} / C_{in,inv}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For a NAND2 gate: g = 3/2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For a NOR2 gate: g = 3/2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do these change if the PMOS is half as strong as an nMOS?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Can the logical effort be different for different inputs?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299" y="138100"/>
            <a:ext cx="3638750" cy="23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