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a75ab139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a75ab139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a75ab139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a75ab139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881862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881862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5881862f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5881862f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5881862f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5881862f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a75ab13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a75ab13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a75ab139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a75ab139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a75ab139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a75ab139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a75ab139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a75ab139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a75ab139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a75ab139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2783" y="423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Discussion 14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2775" y="2436550"/>
            <a:ext cx="85206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Caches, FIFOs, DRAMs, Clocking,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Parallelism, Pipelining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Parallelism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Caches - Direct Mapped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850" y="1017725"/>
            <a:ext cx="692193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Caches - N-Way Set Associative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509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Caches - Fully Associative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75" y="1242675"/>
            <a:ext cx="808672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FIFO Interfaces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000" y="1017725"/>
            <a:ext cx="667527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3T DRAM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675" y="1073925"/>
            <a:ext cx="690812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T DRAM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350" y="1291975"/>
            <a:ext cx="68675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 Distribution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75" y="1152400"/>
            <a:ext cx="357377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 Distribution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75" y="1152400"/>
            <a:ext cx="357377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927" y="1101100"/>
            <a:ext cx="389832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