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337" r:id="rId4"/>
    <p:sldId id="338" r:id="rId5"/>
    <p:sldId id="339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88"/>
    <a:srgbClr val="0000FF"/>
    <a:srgbClr val="106644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9"/>
    <p:restoredTop sz="84873"/>
  </p:normalViewPr>
  <p:slideViewPr>
    <p:cSldViewPr snapToGrid="0" snapToObjects="1">
      <p:cViewPr varScale="1">
        <p:scale>
          <a:sx n="91" d="100"/>
          <a:sy n="9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CA5D-E552-094F-AD17-B635BC7A37A6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906D-0C3D-B44C-83BE-E38EECB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023-2EE0-9D49-B403-3B4E3A46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325-1B80-554A-B242-CAEB7A5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E0B-2147-A645-B16C-2A6AA10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F26-FC28-254D-8955-54BEBDB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D75E-FC14-C14D-A304-0B3332FF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5A6-59BD-7F4E-B790-F4E5DC3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19C6-5FE2-284C-8D78-5A6ABFF9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C9AB-6C32-DF40-A635-4725314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924-67E9-2A41-B794-9E5917D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E1BB-92ED-2E41-8F59-1CDCB0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BF9-57B6-8F4F-9F54-89CBE208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419C-CB5D-974A-8347-B9AFE12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EA47-3017-484F-AE29-C5C65AC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D26-200D-1144-99B1-0A272E1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6C0E-B90A-8648-AC61-107C7E6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66D9-671C-CE44-811B-3C1CEEB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DFE-A9CD-A84B-9671-C465F730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EA2-5C70-E24F-9137-DA2C3C7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A13-E366-3D46-93C3-C118998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E599-B546-E544-9CF3-3F81B23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6F2A-C91E-0248-B208-D50511E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914-609A-4A4D-BAB4-2BFD5820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5C0-CD4E-5847-9D8A-7D24229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85-2655-C94B-9038-F9479A2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57DE-D7B0-3B45-A734-26E4A7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A1-2F72-EE41-AC1B-358D3F2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06C-A96C-7F4D-B7EB-87229A051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0FCB-5D31-DB4D-9A94-FF54B29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1E7A-61D8-2242-B3BD-6B12C13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FCDB-BBD0-2543-B488-D3DA742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A31B-DB94-384A-A8EF-89560ABF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6D5-6BEA-2348-8BC4-EE01D366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1FB3-C2F5-0A46-AFF9-87AAA79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4C4C-63A7-384C-9CCB-7F99B796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6EF-EEAE-B14E-9D0B-01EAB4B9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F2C7-0150-4240-B0A6-09B54F97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047-967A-3E42-9B7F-1B85FC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6203-9BF5-4343-B5FC-46ADBCA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22B10-9C94-4743-9CFB-976106D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B53-269A-1845-A6F9-05D90B2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3AD5-692C-E94D-BFCF-5D2FCE8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55A47-CC9B-AB49-91DF-97DC86D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983-FDDE-0C4D-AEBB-51E8F7D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5E057-B3AC-4A4C-B12C-B8BE67F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3265-B483-2346-86A3-1F82CBF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4A55-53C9-AA4A-93C9-9863EEE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389-A020-E34A-B662-1BC8009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362-9008-4B43-BCDB-0F95249C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B469-FB4D-8543-BF25-BE9653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81A-12DB-D145-8A13-7AB5918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2AA-E3D8-2741-B640-92B9380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9D-57AE-C844-9446-E40FCEB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57C-4F47-8844-8F08-65C3AE8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A9B-D0CB-5149-90A2-3C648307A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3BFB-5A8A-6847-8E0E-03ED699F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7DA3-752E-4E41-819B-8378550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47B-1888-AA47-986F-16A2A510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68E-C6AB-4C48-8EEF-53DE8A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0709-1084-8D4C-9753-87866F81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FB92-16C7-994A-BBED-FEA00012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6934-928B-3144-B5C0-D6D2A9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D345-1616-034D-A506-9BAE6A168538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B1B2-EBD9-4141-BE28-7FBC2D25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D347-7F63-6745-BD8F-5A2EA672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D53-2FD6-6344-9177-3885F6B3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EECS151/251A Discussion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CF52-A1E4-504F-97C4-E78CC3BC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Yarp</a:t>
            </a:r>
            <a:endParaRPr lang="en-US" dirty="0"/>
          </a:p>
          <a:p>
            <a:r>
              <a:rPr lang="en-US" dirty="0"/>
              <a:t>Mar. 1, 2019</a:t>
            </a:r>
          </a:p>
        </p:txBody>
      </p:sp>
    </p:spTree>
    <p:extLst>
      <p:ext uri="{BB962C8B-B14F-4D97-AF65-F5344CB8AC3E}">
        <p14:creationId xmlns:p14="http://schemas.microsoft.com/office/powerpoint/2010/main" val="13863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2A1-ADA7-7347-B1D4-16480DA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C8E-536F-C94E-B030-7633CF67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Path Practice</a:t>
            </a:r>
          </a:p>
          <a:p>
            <a:r>
              <a:rPr lang="en-US" dirty="0"/>
              <a:t>Your Questions</a:t>
            </a:r>
          </a:p>
          <a:p>
            <a:r>
              <a:rPr lang="en-US" dirty="0"/>
              <a:t>Reviewing HW Solutions</a:t>
            </a:r>
          </a:p>
        </p:txBody>
      </p:sp>
    </p:spTree>
    <p:extLst>
      <p:ext uri="{BB962C8B-B14F-4D97-AF65-F5344CB8AC3E}">
        <p14:creationId xmlns:p14="http://schemas.microsoft.com/office/powerpoint/2010/main" val="4747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A0F9-80F4-4B4C-BBF1-43B4FE1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7233-762B-8242-8AF6-FEA7FF17E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30991-F84A-874F-9B5C-7A6D21FF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Critical Path?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43B77D-DB57-8349-BA3B-655CC3244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756" y="2056630"/>
            <a:ext cx="10068488" cy="44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40D70-55E4-D84B-AC7E-F648001D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56" y="2056630"/>
            <a:ext cx="10068488" cy="44707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330991-F84A-874F-9B5C-7A6D21FF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Critical Path?</a:t>
            </a:r>
          </a:p>
        </p:txBody>
      </p:sp>
    </p:spTree>
    <p:extLst>
      <p:ext uri="{BB962C8B-B14F-4D97-AF65-F5344CB8AC3E}">
        <p14:creationId xmlns:p14="http://schemas.microsoft.com/office/powerpoint/2010/main" val="3427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E5CFE-46B7-2845-92BA-C245A897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your questions!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E8845-7FED-CE4F-80C2-0C082AFFA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reviewing HW solutions</a:t>
            </a:r>
          </a:p>
        </p:txBody>
      </p:sp>
    </p:spTree>
    <p:extLst>
      <p:ext uri="{BB962C8B-B14F-4D97-AF65-F5344CB8AC3E}">
        <p14:creationId xmlns:p14="http://schemas.microsoft.com/office/powerpoint/2010/main" val="387226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{5C7FB0B9-045F-9249-BB03-A1FD620A4808}tf16401378</Template>
  <TotalTime>6211</TotalTime>
  <Words>45</Words>
  <Application>Microsoft Macintosh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EECS151/251A Discussion 6</vt:lpstr>
      <vt:lpstr>Plan for Today</vt:lpstr>
      <vt:lpstr>Critical Path Practice</vt:lpstr>
      <vt:lpstr>What is the Critical Path?</vt:lpstr>
      <vt:lpstr>What is the Critical Path?</vt:lpstr>
      <vt:lpstr>Answering your questions!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EECS151/251A Discussion</dc:title>
  <dc:creator>Christopher Yarp</dc:creator>
  <cp:lastModifiedBy>Christopher Yarp</cp:lastModifiedBy>
  <cp:revision>437</cp:revision>
  <dcterms:created xsi:type="dcterms:W3CDTF">2019-01-24T02:01:40Z</dcterms:created>
  <dcterms:modified xsi:type="dcterms:W3CDTF">2019-03-01T18:50:36Z</dcterms:modified>
</cp:coreProperties>
</file>