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09" r:id="rId3"/>
    <p:sldId id="341" r:id="rId4"/>
    <p:sldId id="342" r:id="rId5"/>
    <p:sldId id="343" r:id="rId6"/>
    <p:sldId id="345" r:id="rId7"/>
    <p:sldId id="346" r:id="rId8"/>
    <p:sldId id="348" r:id="rId9"/>
    <p:sldId id="349" r:id="rId10"/>
    <p:sldId id="347" r:id="rId11"/>
    <p:sldId id="350" r:id="rId12"/>
    <p:sldId id="351" r:id="rId13"/>
    <p:sldId id="352" r:id="rId14"/>
    <p:sldId id="353" r:id="rId15"/>
    <p:sldId id="354" r:id="rId16"/>
    <p:sldId id="359" r:id="rId17"/>
    <p:sldId id="356" r:id="rId18"/>
    <p:sldId id="355" r:id="rId19"/>
    <p:sldId id="358" r:id="rId20"/>
    <p:sldId id="360" r:id="rId21"/>
    <p:sldId id="361" r:id="rId22"/>
    <p:sldId id="3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088"/>
    <a:srgbClr val="0000FF"/>
    <a:srgbClr val="106644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6"/>
    <p:restoredTop sz="84857"/>
  </p:normalViewPr>
  <p:slideViewPr>
    <p:cSldViewPr snapToGrid="0" snapToObjects="1">
      <p:cViewPr varScale="1">
        <p:scale>
          <a:sx n="154" d="100"/>
          <a:sy n="154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6CA5D-E552-094F-AD17-B635BC7A37A6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7906D-0C3D-B44C-83BE-E38EECB90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5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1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6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7906D-0C3D-B44C-83BE-E38EECB90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3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3023-2EE0-9D49-B403-3B4E3A464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7C325-1B80-554A-B242-CAEB7A55D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98E0B-2147-A645-B16C-2A6AA1037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1CF26-FC28-254D-8955-54BEBDB4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D75E-FC14-C14D-A304-0B3332FF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D5A6-59BD-7F4E-B790-F4E5DC3C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F19C6-5FE2-284C-8D78-5A6ABFF9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CC9AB-6C32-DF40-A635-4725314D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A8924-67E9-2A41-B794-9E5917D6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E1BB-92ED-2E41-8F59-1CDCB07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BABF9-57B6-8F4F-9F54-89CBE2087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7419C-CB5D-974A-8347-B9AFE12CC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AEA47-3017-484F-AE29-C5C65AC4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8ED26-200D-1144-99B1-0A272E17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C6C0E-B90A-8648-AC61-107C7E6C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3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66D9-671C-CE44-811B-3C1CEEBD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4DFE-A9CD-A84B-9671-C465F7309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0EA2-5C70-E24F-9137-DA2C3C7D0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4AA13-E366-3D46-93C3-C1189983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0E599-B546-E544-9CF3-3F81B23B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7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6F2A-C91E-0248-B208-D50511E3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914-609A-4A4D-BAB4-2BFD58200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35C0-CD4E-5847-9D8A-7D24229D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C4485-2655-C94B-9038-F9479A2E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257DE-D7B0-3B45-A734-26E4A718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1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5A1-2F72-EE41-AC1B-358D3F28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906C-A96C-7F4D-B7EB-87229A051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00FCB-5D31-DB4D-9A94-FF54B2943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E1E7A-61D8-2242-B3BD-6B12C138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FFCDB-BBD0-2543-B488-D3DA7428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5A31B-DB94-384A-A8EF-89560ABF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46D5-6BEA-2348-8BC4-EE01D366A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1FB3-C2F5-0A46-AFF9-87AAA7901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4C4C-63A7-384C-9CCB-7F99B7968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286EF-EEAE-B14E-9D0B-01EAB4B91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EF2C7-0150-4240-B0A6-09B54F977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DB047-967A-3E42-9B7F-1B85FC15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16203-9BF5-4343-B5FC-46ADBCA8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22B10-9C94-4743-9CFB-976106D0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1B53-269A-1845-A6F9-05D90B2E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73AD5-692C-E94D-BFCF-5D2FCE82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55A47-CC9B-AB49-91DF-97DC86D2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B6983-FDDE-0C4D-AEBB-51E8F7D5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5E057-B3AC-4A4C-B12C-B8BE67FE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93265-B483-2346-86A3-1F82CBF6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04A55-53C9-AA4A-93C9-9863EEE0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E389-A020-E34A-B662-1BC80094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35362-9008-4B43-BCDB-0F95249C0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B469-FB4D-8543-BF25-BE965317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B581A-12DB-D145-8A13-7AB59184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8A2AA-E3D8-2741-B640-92B9380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4B89D-57AE-C844-9446-E40FCEBF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4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757C-4F47-8844-8F08-65C3AE8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2EA9B-D0CB-5149-90A2-3C648307A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613BFB-5A8A-6847-8E0E-03ED699F3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17DA3-752E-4E41-819B-83785507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B847B-1888-AA47-986F-16A2A510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7468E-C6AB-4C48-8EEF-53DE8A0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3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F0709-1084-8D4C-9753-87866F814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1FB92-16C7-994A-BBED-FEA00012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96934-928B-3144-B5C0-D6D2A9FC1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7D345-1616-034D-A506-9BAE6A168538}" type="datetimeFigureOut">
              <a:rPr lang="en-US" smtClean="0"/>
              <a:t>3/8/19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CB1B2-EBD9-4141-BE28-7FBC2D25E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1D347-7F63-6745-BD8F-5A2EA672F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09A3C-B863-0143-A626-27A8A2605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0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CD53-2FD6-6344-9177-3885F6B3A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EECS151/251A Discussion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CF52-A1E4-504F-97C4-E78CC3BCC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Christopher </a:t>
            </a:r>
            <a:r>
              <a:rPr lang="en-US" dirty="0" err="1"/>
              <a:t>Yarp</a:t>
            </a:r>
            <a:endParaRPr lang="en-US" dirty="0"/>
          </a:p>
          <a:p>
            <a:r>
              <a:rPr lang="en-US" dirty="0"/>
              <a:t>Mar. 8, 2019</a:t>
            </a:r>
          </a:p>
        </p:txBody>
      </p:sp>
    </p:spTree>
    <p:extLst>
      <p:ext uri="{BB962C8B-B14F-4D97-AF65-F5344CB8AC3E}">
        <p14:creationId xmlns:p14="http://schemas.microsoft.com/office/powerpoint/2010/main" val="1386342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87168-B49F-1049-9D70-1F21AE06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61E9C-A093-854B-84AB-DA4EC23630C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11723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Similar to discharge time</a:t>
                </a:r>
              </a:p>
              <a:p>
                <a:r>
                  <a:rPr lang="en-US" dirty="0"/>
                  <a:t>How long does it take to charge the output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This looks like another RC circuit!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(same as before)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361E9C-A093-854B-84AB-DA4EC2363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117236" cy="4351338"/>
              </a:xfrm>
              <a:blipFill>
                <a:blip r:embed="rId2"/>
                <a:stretch>
                  <a:fillRect l="-1449" t="-2924" r="-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088DF8-7D36-E247-B9BA-A9A143EA75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65973" y="1690688"/>
            <a:ext cx="4023642" cy="4621212"/>
          </a:xfrm>
        </p:spPr>
      </p:pic>
    </p:spTree>
    <p:extLst>
      <p:ext uri="{BB962C8B-B14F-4D97-AF65-F5344CB8AC3E}">
        <p14:creationId xmlns:p14="http://schemas.microsoft.com/office/powerpoint/2010/main" val="35821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0.5=1−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⁡(0.5)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Note that this is the same expression we had when calculating discharge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≈0.69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  <a:blipFill>
                <a:blip r:embed="rId3"/>
                <a:stretch>
                  <a:fillRect l="-1550" t="-1966" r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4C6D952-7224-684C-A165-116889FD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160" y="1690688"/>
            <a:ext cx="4023642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16C-9135-6B45-9CBB-E62762C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the Inverter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6121A-7C8F-FA48-9823-D37F82E17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sizing of the P-MOS to be 2x the width of the N-MOS was not an accident!</a:t>
            </a:r>
          </a:p>
          <a:p>
            <a:r>
              <a:rPr lang="en-US" dirty="0"/>
              <a:t>It caused the charge time and discharge times to be balanced</a:t>
            </a:r>
          </a:p>
          <a:p>
            <a:r>
              <a:rPr lang="en-US" dirty="0"/>
              <a:t>Generally, we try to design gates that exhibit balanced charge and discharge time</a:t>
            </a:r>
          </a:p>
        </p:txBody>
      </p:sp>
    </p:spTree>
    <p:extLst>
      <p:ext uri="{BB962C8B-B14F-4D97-AF65-F5344CB8AC3E}">
        <p14:creationId xmlns:p14="http://schemas.microsoft.com/office/powerpoint/2010/main" val="251619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9BA2-8DCF-9D4B-AAE5-C7032F3D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Gates – Tristate Inverter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7B605-657E-9345-8FFF-D80326F05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Characterize the delays for a tristate inverter from its enable input</a:t>
                </a:r>
              </a:p>
              <a:p>
                <a:pPr lvl="1"/>
                <a:r>
                  <a:rPr lang="en-US" dirty="0"/>
                  <a:t>Assume both complemented and uncomplemented inputs are available</a:t>
                </a:r>
              </a:p>
              <a:p>
                <a:pPr lvl="1"/>
                <a:r>
                  <a:rPr lang="en-US" dirty="0"/>
                  <a:t>Assume the output has been discharged by another circuit when calculating the charge time</a:t>
                </a:r>
              </a:p>
              <a:p>
                <a:pPr lvl="1"/>
                <a:r>
                  <a:rPr lang="en-US" dirty="0"/>
                  <a:t>Assume the output has been charged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lang="en-US" dirty="0"/>
                  <a:t> when calculating the discharge time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You can ignore the capacitance at intermediate nodes between transistors in series for this problem … more on this later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77B605-657E-9345-8FFF-D80326F05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56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49F9AB-41C0-9849-AE6B-719F9A4B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Tristate Inverter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C94BD1-CF68-D648-8585-B037F6DA74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4441" y="1474154"/>
            <a:ext cx="5309118" cy="505428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45DB269-512C-1C43-9239-EDB4B92577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2408" y="258709"/>
            <a:ext cx="4435151" cy="6599291"/>
          </a:xfrm>
        </p:spPr>
      </p:pic>
    </p:spTree>
    <p:extLst>
      <p:ext uri="{BB962C8B-B14F-4D97-AF65-F5344CB8AC3E}">
        <p14:creationId xmlns:p14="http://schemas.microsoft.com/office/powerpoint/2010/main" val="133817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44FB0-4377-424B-A188-C7323470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01716-2B2B-784A-A198-29B687F8D0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Width N-FET = 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P-FET = 2W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01716-2B2B-784A-A198-29B687F8D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2725F-2B07-C246-B3AE-228586AB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4A617E55-09CD-F143-B739-2B0CD1EFC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08" y="258709"/>
            <a:ext cx="4435151" cy="65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99B4-624F-814B-8B47-7A56B140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6AD00-56D5-384F-816F-D2208F6C7B5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N-FET = 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P-FET = 2W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6AD00-56D5-384F-816F-D2208F6C7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2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73453C84-D80F-5246-A9ED-9069EBFF40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82408" y="258709"/>
            <a:ext cx="4435151" cy="6599291"/>
          </a:xfrm>
        </p:spPr>
      </p:pic>
    </p:spTree>
    <p:extLst>
      <p:ext uri="{BB962C8B-B14F-4D97-AF65-F5344CB8AC3E}">
        <p14:creationId xmlns:p14="http://schemas.microsoft.com/office/powerpoint/2010/main" val="25746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726A-4CAD-EA43-9DD0-9B0C0BD6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the Intermediate Node Capacitance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BAC41-9CE9-8240-97D9-F95761A0D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have transistors in series, there exists some parasitic capacitance at the intermediate node they share</a:t>
            </a:r>
          </a:p>
          <a:p>
            <a:r>
              <a:rPr lang="en-US" dirty="0"/>
              <a:t>This capacitance stops us from using simple first order RC charge/discharge equations because we now need to account for charge that is stored in the intermediate node capacitance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3002A-F2C1-E545-9BE7-21E444CE6D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small intermediate node capacitance values, ignoring this second order effect will not change the calculated propagation delay by too much*</a:t>
            </a:r>
          </a:p>
          <a:p>
            <a:r>
              <a:rPr lang="en-US" dirty="0"/>
              <a:t>For a more accurate first order approximation that does not completely ignore the intermediate node capacitance, see </a:t>
            </a:r>
            <a:r>
              <a:rPr lang="en-US" dirty="0" err="1"/>
              <a:t>Weste</a:t>
            </a:r>
            <a:r>
              <a:rPr lang="en-US" dirty="0"/>
              <a:t> &amp; Harris pg. 150.</a:t>
            </a:r>
          </a:p>
        </p:txBody>
      </p:sp>
    </p:spTree>
    <p:extLst>
      <p:ext uri="{BB962C8B-B14F-4D97-AF65-F5344CB8AC3E}">
        <p14:creationId xmlns:p14="http://schemas.microsoft.com/office/powerpoint/2010/main" val="68972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89A9-5A4C-9F46-8B45-598ECCFD7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aside to (LT)SPICE!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9FFF22-24C7-AD4E-BAEE-60E371394E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42310" y="1825625"/>
            <a:ext cx="5173379" cy="435133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59FE12-7861-394E-8295-6EC1592513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217012"/>
            <a:ext cx="5181600" cy="35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71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09286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long does it take to discharge the output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This looks like another RC circuit!</a:t>
                </a:r>
              </a:p>
              <a:p>
                <a:r>
                  <a:rPr lang="en-US" dirty="0"/>
                  <a:t>Except, this time, we have series resistance we need to consider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09286" cy="4351338"/>
              </a:xfrm>
              <a:blipFill>
                <a:blip r:embed="rId2"/>
                <a:stretch>
                  <a:fillRect l="-147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E8B7A2B2-A4FA-7941-A673-94B2F10C1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87" y="839645"/>
            <a:ext cx="4036831" cy="5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7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D2A1-ADA7-7347-B1D4-16480DA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3FC8E-536F-C94E-B030-7633CF67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Deriving Inverter Characteristics</a:t>
            </a:r>
          </a:p>
          <a:p>
            <a:r>
              <a:rPr lang="en-US" dirty="0"/>
              <a:t>Practice Problem</a:t>
            </a:r>
          </a:p>
          <a:p>
            <a:r>
              <a:rPr lang="en-US" dirty="0"/>
              <a:t>Your Questions</a:t>
            </a:r>
          </a:p>
        </p:txBody>
      </p:sp>
    </p:spTree>
    <p:extLst>
      <p:ext uri="{BB962C8B-B14F-4D97-AF65-F5344CB8AC3E}">
        <p14:creationId xmlns:p14="http://schemas.microsoft.com/office/powerpoint/2010/main" val="47477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⁡(0.5)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𝑙𝑜𝑎𝑑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  <a:blipFill>
                <a:blip r:embed="rId3"/>
                <a:stretch>
                  <a:fillRect l="-1550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1CAA48-CFE2-AD48-98FC-BFA466C9600C}"/>
              </a:ext>
            </a:extLst>
          </p:cNvPr>
          <p:cNvSpPr txBox="1"/>
          <p:nvPr/>
        </p:nvSpPr>
        <p:spPr>
          <a:xfrm>
            <a:off x="1781907" y="4901784"/>
            <a:ext cx="464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Compared to the inverter, this term is 2x larger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1A2C77-EF88-3D42-B164-60FEAD7D67D1}"/>
              </a:ext>
            </a:extLst>
          </p:cNvPr>
          <p:cNvCxnSpPr>
            <a:cxnSpLocks/>
          </p:cNvCxnSpPr>
          <p:nvPr/>
        </p:nvCxnSpPr>
        <p:spPr>
          <a:xfrm flipV="1">
            <a:off x="3477093" y="4437089"/>
            <a:ext cx="0" cy="4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8D74D0-8BCA-9544-9E43-84A7D8C3D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87" y="839645"/>
            <a:ext cx="4036831" cy="583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600928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How long does it take to charge the output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This looks like another RC circuit!</a:t>
                </a:r>
              </a:p>
              <a:p>
                <a:r>
                  <a:rPr lang="en-US" dirty="0"/>
                  <a:t>Except, this time, we have series resistance we need to consider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6009286" cy="4351338"/>
              </a:xfrm>
              <a:blipFill>
                <a:blip r:embed="rId2"/>
                <a:stretch>
                  <a:fillRect l="-1688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588CA68C-420A-5345-B433-303B32CD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158" y="944779"/>
            <a:ext cx="4003964" cy="58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7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0.5=1−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this is the same expression we had when calculating discharge time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𝑙𝑜𝑎𝑑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  <a:blipFill>
                <a:blip r:embed="rId3"/>
                <a:stretch>
                  <a:fillRect l="-1550" t="-1966" r="-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F1CAA48-CFE2-AD48-98FC-BFA466C9600C}"/>
              </a:ext>
            </a:extLst>
          </p:cNvPr>
          <p:cNvSpPr txBox="1"/>
          <p:nvPr/>
        </p:nvSpPr>
        <p:spPr>
          <a:xfrm>
            <a:off x="1781907" y="6145963"/>
            <a:ext cx="464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Compared to the inverter, this term is 2x larger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1A2C77-EF88-3D42-B164-60FEAD7D67D1}"/>
              </a:ext>
            </a:extLst>
          </p:cNvPr>
          <p:cNvCxnSpPr>
            <a:cxnSpLocks/>
          </p:cNvCxnSpPr>
          <p:nvPr/>
        </p:nvCxnSpPr>
        <p:spPr>
          <a:xfrm flipV="1">
            <a:off x="3477093" y="5681268"/>
            <a:ext cx="0" cy="46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C784B37-FEC6-EB42-A347-0C40316940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375158" y="944779"/>
            <a:ext cx="4003964" cy="58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7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8D3-185B-2D4A-8981-F4BA0750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Characteristics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395DF-2D7B-9E42-BDB1-1AAEB26FC1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2944" y="2109148"/>
            <a:ext cx="3362178" cy="384249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A64DEB7-83B0-CD45-8226-23D03467166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401993" y="1561514"/>
                <a:ext cx="6215383" cy="493775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For this problem we will assume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 for equal width transistors</a:t>
                </a:r>
              </a:p>
              <a:p>
                <a:pPr lvl="1"/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be the resistance of a unit size N-FET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for equal width capacitors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gate capacitance of a unit size FET</a:t>
                </a:r>
              </a:p>
              <a:p>
                <a:pPr lvl="1"/>
                <a:r>
                  <a:rPr lang="en-US" dirty="0"/>
                  <a:t>Scaling transistor width by a factor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scales the following parameters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𝑜𝑟𝑖𝑔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will size the width of the N-FET by W and the width of the P-FET by 2W</a:t>
                </a:r>
              </a:p>
              <a:p>
                <a:r>
                  <a:rPr lang="en-US" dirty="0"/>
                  <a:t>We will characterize the following aspects of the inverter</a:t>
                </a:r>
              </a:p>
              <a:p>
                <a:pPr lvl="1"/>
                <a:r>
                  <a:rPr lang="en-US" dirty="0"/>
                  <a:t>Internal Capacitance</a:t>
                </a:r>
              </a:p>
              <a:p>
                <a:pPr lvl="1"/>
                <a:r>
                  <a:rPr lang="en-US" dirty="0"/>
                  <a:t>Input Capacitance</a:t>
                </a:r>
              </a:p>
              <a:p>
                <a:pPr lvl="1"/>
                <a:r>
                  <a:rPr lang="en-US" dirty="0"/>
                  <a:t>Gate delay as a function of fanout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7A64DEB7-83B0-CD45-8226-23D0346716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401993" y="1561514"/>
                <a:ext cx="6215383" cy="4937759"/>
              </a:xfrm>
              <a:blipFill>
                <a:blip r:embed="rId3"/>
                <a:stretch>
                  <a:fillRect l="-1018" t="-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29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D8D3-185B-2D4A-8981-F4BA0750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</a:t>
            </a:r>
            <a:r>
              <a:rPr lang="en-US" dirty="0" err="1"/>
              <a:t>Parasitics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16B5F-4FEE-1E4A-83FF-B3D3E6C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89" y="204628"/>
            <a:ext cx="5479480" cy="1646555"/>
          </a:xfrm>
        </p:spPr>
        <p:txBody>
          <a:bodyPr>
            <a:normAutofit/>
          </a:bodyPr>
          <a:lstStyle/>
          <a:p>
            <a:r>
              <a:rPr lang="en-US" sz="2000" dirty="0"/>
              <a:t>The source capacitances are shorted to the voltage ranges and can be ignored</a:t>
            </a:r>
          </a:p>
          <a:p>
            <a:r>
              <a:rPr lang="en-US" sz="2000" dirty="0"/>
              <a:t>An equivalent model can be made by tying all capacitors connected to static voltage rails to ground (see </a:t>
            </a:r>
            <a:r>
              <a:rPr lang="en-US" sz="2000" dirty="0" err="1"/>
              <a:t>Weste</a:t>
            </a:r>
            <a:r>
              <a:rPr lang="en-US" sz="2000" dirty="0"/>
              <a:t> &amp; Harris </a:t>
            </a:r>
            <a:r>
              <a:rPr lang="en-US" sz="2000" dirty="0" err="1"/>
              <a:t>pg</a:t>
            </a:r>
            <a:r>
              <a:rPr lang="en-US" sz="2000" dirty="0"/>
              <a:t> 144)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687969-0641-4C49-95AC-0C987E72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1183"/>
            <a:ext cx="5084298" cy="47958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232738B-E291-3C40-A7C2-DD59C832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478" y="1851183"/>
            <a:ext cx="4846322" cy="484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35908-5597-C04E-BB42-17744A3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Width N-FET = 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P-FET = 2W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(Parallel Capacitance)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956" t="-2632" b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1C02D71-101D-774F-89A6-AA4BF749F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39543" y="1377837"/>
            <a:ext cx="5246914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6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35908-5597-C04E-BB42-17744A3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N-FET = 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Width P-FET = 2W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(Parallel Capacitance)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1C02D71-101D-774F-89A6-AA4BF749F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543" y="1377837"/>
            <a:ext cx="5246914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335908-5597-C04E-BB42-17744A3E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Capacitance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99744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(Parallel Capacitance)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14A274-604F-E046-8813-4738151BA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99744" cy="4351338"/>
              </a:xfrm>
              <a:blipFill>
                <a:blip r:embed="rId2"/>
                <a:stretch>
                  <a:fillRect l="-195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1C02D71-101D-774F-89A6-AA4BF749F4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543" y="1377837"/>
            <a:ext cx="5246914" cy="524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4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How long does it take to discharge the output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This looks like an RC circuit!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95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D7B5C-F5BB-BC45-A0E7-CC50CD2B0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93040" y="1690688"/>
            <a:ext cx="4339920" cy="4621212"/>
          </a:xfrm>
        </p:spPr>
      </p:pic>
    </p:spTree>
    <p:extLst>
      <p:ext uri="{BB962C8B-B14F-4D97-AF65-F5344CB8AC3E}">
        <p14:creationId xmlns:p14="http://schemas.microsoft.com/office/powerpoint/2010/main" val="18007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A023-ED88-B445-90F4-42FEC0D1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Solve for 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0.5=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(0.5)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⁡(0.5)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𝑙𝑜𝑎𝑑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𝑙𝑜𝑎𝑑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fanout: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𝑙𝑜𝑎𝑑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⁡(0.5)(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≈0.69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AEF1EF-FD23-4043-A94B-5737FD9E3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514007"/>
                <a:ext cx="6536961" cy="5156616"/>
              </a:xfrm>
              <a:blipFill>
                <a:blip r:embed="rId3"/>
                <a:stretch>
                  <a:fillRect l="-135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D7B5C-F5BB-BC45-A0E7-CC50CD2B0C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93040" y="1690688"/>
            <a:ext cx="4339920" cy="4621212"/>
          </a:xfrm>
        </p:spPr>
      </p:pic>
    </p:spTree>
    <p:extLst>
      <p:ext uri="{BB962C8B-B14F-4D97-AF65-F5344CB8AC3E}">
        <p14:creationId xmlns:p14="http://schemas.microsoft.com/office/powerpoint/2010/main" val="316181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{5C7FB0B9-045F-9249-BB03-A1FD620A4808}tf16401378</Template>
  <TotalTime>7208</TotalTime>
  <Words>1123</Words>
  <Application>Microsoft Macintosh PowerPoint</Application>
  <PresentationFormat>Widescreen</PresentationFormat>
  <Paragraphs>163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EECS151/251A Discussion 7</vt:lpstr>
      <vt:lpstr>Plan for Today</vt:lpstr>
      <vt:lpstr>Inverter Characteristics</vt:lpstr>
      <vt:lpstr>Inverter Parasitics</vt:lpstr>
      <vt:lpstr>Input Capacitance</vt:lpstr>
      <vt:lpstr>Internal Capacitance</vt:lpstr>
      <vt:lpstr>Output Capacitance</vt:lpstr>
      <vt:lpstr>Discharge Time</vt:lpstr>
      <vt:lpstr>Discharge Time</vt:lpstr>
      <vt:lpstr>Charge Time</vt:lpstr>
      <vt:lpstr>Charge Time</vt:lpstr>
      <vt:lpstr>Notes on the Inverter</vt:lpstr>
      <vt:lpstr>More Complex Gates – Tristate Inverter</vt:lpstr>
      <vt:lpstr>Tristate Inverter Model</vt:lpstr>
      <vt:lpstr>Calculating Resistance</vt:lpstr>
      <vt:lpstr>Calculating Capacitance</vt:lpstr>
      <vt:lpstr>Ignoring the Intermediate Node Capacitance</vt:lpstr>
      <vt:lpstr>Quick aside to (LT)SPICE!</vt:lpstr>
      <vt:lpstr>Discharge Time</vt:lpstr>
      <vt:lpstr>Discharge Time</vt:lpstr>
      <vt:lpstr>Charge Time</vt:lpstr>
      <vt:lpstr>Charge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EECS151/251A Discussion</dc:title>
  <dc:creator>Christopher Yarp</dc:creator>
  <cp:lastModifiedBy>Christopher Yarp</cp:lastModifiedBy>
  <cp:revision>517</cp:revision>
  <dcterms:created xsi:type="dcterms:W3CDTF">2019-01-24T02:01:40Z</dcterms:created>
  <dcterms:modified xsi:type="dcterms:W3CDTF">2019-03-08T23:49:13Z</dcterms:modified>
</cp:coreProperties>
</file>