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9" r:id="rId3"/>
    <p:sldId id="312" r:id="rId4"/>
    <p:sldId id="310" r:id="rId5"/>
    <p:sldId id="313" r:id="rId6"/>
    <p:sldId id="314" r:id="rId7"/>
    <p:sldId id="311" r:id="rId8"/>
    <p:sldId id="315" r:id="rId9"/>
    <p:sldId id="316" r:id="rId10"/>
    <p:sldId id="317" r:id="rId11"/>
    <p:sldId id="319" r:id="rId12"/>
    <p:sldId id="320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3"/>
    <p:restoredTop sz="84873"/>
  </p:normalViewPr>
  <p:slideViewPr>
    <p:cSldViewPr snapToGrid="0" snapToObjects="1">
      <p:cViewPr>
        <p:scale>
          <a:sx n="89" d="100"/>
          <a:sy n="89" d="100"/>
        </p:scale>
        <p:origin x="-2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Mar. 22,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1AF-30B3-BB43-9A16-0061A26A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2(b): Transcode a Video at Full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L be the number of cycles required to transcode a given video with version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𝑣𝑖𝑑𝑒𝑜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Version B has 4 transcoders, each of which are capable of splitting the encoding work evenly between them</a:t>
                </a:r>
              </a:p>
              <a:p>
                <a:pPr lvl="1"/>
                <a:r>
                  <a:rPr lang="en-US" dirty="0"/>
                  <a:t>Number of required clock cycles to encode video in version B is L/4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𝑣𝑖𝑑𝑒𝑜𝐵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𝑣𝑖𝑑𝑒𝑜𝐵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𝑣𝑖𝑑𝑒𝑜𝐴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=1.4/4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𝑣𝑖𝑑𝑒𝑜𝐵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𝑣𝑖𝑑𝑒𝑜𝐴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0.35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 quite ¼ the time due to the overhead in version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b="-8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3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1AF-30B3-BB43-9A16-0061A26A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2(c): Slowing Clock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𝑣𝑖𝑑𝑒𝑜𝐵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𝑣𝑖𝑑𝑒𝑜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of the parallel units, if version A requires L cycles to encode a video, version B requires L/4 cycles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𝑣𝑖𝑑𝑒𝑜𝐵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𝑣𝑖𝑑𝑒𝑜𝐴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𝑐𝑙𝑘𝐵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𝑐𝑙𝑘𝐵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333.3 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=1.333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Required clock rate is 750 MHz</a:t>
                </a:r>
              </a:p>
              <a:p>
                <a:r>
                  <a:rPr lang="en-US" dirty="0"/>
                  <a:t>This rate is achievable with version B as it is far below the maximum clock rate</a:t>
                </a:r>
              </a:p>
              <a:p>
                <a:r>
                  <a:rPr lang="en-US" dirty="0"/>
                  <a:t>However, note that this is ¼ the max frequency of version A but is less than ¼ the max frequency of version B due to delay overhead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3509" r="-36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3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1AF-30B3-BB43-9A16-0061A26A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2(d): Chip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2 components to area growth in version B</a:t>
                </a:r>
              </a:p>
              <a:p>
                <a:pPr lvl="1"/>
                <a:r>
                  <a:rPr lang="en-US" dirty="0"/>
                  <a:t>Replicas of the video transcoder</a:t>
                </a:r>
              </a:p>
              <a:p>
                <a:pPr lvl="1"/>
                <a:r>
                  <a:rPr lang="en-US" dirty="0"/>
                  <a:t>Overhead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(4)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4.8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1E57-FF46-2A48-80A5-C55B6D6E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2(e): Dynamic Power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8DAF7-3E8D-6447-8E29-AB8A0891F8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3466" y="1825625"/>
                <a:ext cx="5181600" cy="488466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Let us assume that the capacitance is proportional to the area of the chip.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 additional copies of the encoder as well as the overhead increase C for version B as compared to version A</a:t>
                </a:r>
              </a:p>
              <a:p>
                <a:r>
                  <a:rPr lang="en-US" dirty="0"/>
                  <a:t>Activity factor is assumed to be the same (running the same application)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Assume both chips were produced with the same frequency vs. VDD relationship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Version A operates at 0.9V at 3 GHz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Version B operates at 0.9V at 3 GHz</a:t>
                </a:r>
              </a:p>
              <a:p>
                <a:pPr lvl="2"/>
                <a:r>
                  <a:rPr lang="en-US" sz="2600" dirty="0">
                    <a:latin typeface="Cambria Math" panose="02040503050406030204" pitchFamily="18" charset="0"/>
                  </a:rPr>
                  <a:t>Find new Y intercept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= 0.0002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= 0.0002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600" dirty="0"/>
                          <m:t>2.143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sz="260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8DAF7-3E8D-6447-8E29-AB8A0891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3466" y="1825625"/>
                <a:ext cx="5181600" cy="4884664"/>
              </a:xfrm>
              <a:blipFill>
                <a:blip r:embed="rId2"/>
                <a:stretch>
                  <a:fillRect l="-733" t="-2604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3888A8-19A2-6446-ADE3-35A157367A3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79958" y="1825625"/>
                <a:ext cx="6172200" cy="435133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0.0002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750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4714=0.6214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Version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(3 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Version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4.8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6214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(0.75 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𝑆𝑊𝐴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4.8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6214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𝐺𝐻𝑧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𝐺𝐻𝑧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5721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Note, if there was no area overhead, the change in C and the change in F would have canceled.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3888A8-19A2-6446-ADE3-35A15736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79958" y="1825625"/>
                <a:ext cx="6172200" cy="4351338"/>
              </a:xfrm>
              <a:blipFill>
                <a:blip r:embed="rId3"/>
                <a:stretch>
                  <a:fillRect l="-616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  <a:p>
            <a:r>
              <a:rPr lang="en-US" dirty="0"/>
              <a:t>Your Questions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79E1-0DD8-E549-9CB7-48148CD1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Reminder about Dynamic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404BB-6835-7A41-A98A-39012D567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</m:oMath>
                </a14:m>
                <a:r>
                  <a:rPr lang="en-US" dirty="0"/>
                  <a:t>: Switching Power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Activity Factor (Avg. Percentage of Nodes to Switch)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Total Chip 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dirty="0"/>
                  <a:t>: VDD of Chip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Clock Frequency</a:t>
                </a:r>
              </a:p>
              <a:p>
                <a:endParaRPr lang="en-US" dirty="0"/>
              </a:p>
              <a:p>
                <a:r>
                  <a:rPr lang="en-US" dirty="0"/>
                  <a:t>From the Chip-Level “Dynamic” Power Slide of Lecture 12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404BB-6835-7A41-A98A-39012D567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D1-777C-EB48-930A-DBFF4428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Overclocking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028A-90FC-4F4D-94D6-1312F0EF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take a hypothetical CPU which nominally operates with a 3 GHz clock at a VDD of 0.9 V.</a:t>
            </a:r>
          </a:p>
          <a:p>
            <a:r>
              <a:rPr lang="en-US" dirty="0"/>
              <a:t>Let us assume that the VDD required to support a particular clock frequency can be approximated as the linear function VDD = 0.0002f + 0.3 where f is the clock frequency in MHz and VDD is in V.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Approximately what VDD is required to run the CPU at 4 GHz?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the ratio of active power dissipation between an overclocked CPU running at 4 GHz compared to the same CPU running at 3 GHz?</a:t>
            </a:r>
          </a:p>
        </p:txBody>
      </p:sp>
    </p:spTree>
    <p:extLst>
      <p:ext uri="{BB962C8B-B14F-4D97-AF65-F5344CB8AC3E}">
        <p14:creationId xmlns:p14="http://schemas.microsoft.com/office/powerpoint/2010/main" val="422260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008E-79E8-FA47-9CA8-33DC9501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1(a): Finding New VDD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B09B-3C1F-B84E-B934-AA9C72F27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0.0002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+ 0.3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0.0002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(4000)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+ 0.3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B09B-3C1F-B84E-B934-AA9C72F2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1E57-FF46-2A48-80A5-C55B6D6E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1(b): Power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8DAF7-3E8D-6447-8E29-AB8A0891F8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3 GHz Operating Point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 GHz Operating Point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Capacitance is the same in both cases (chip did not change).</a:t>
                </a:r>
              </a:p>
              <a:p>
                <a:r>
                  <a:rPr lang="en-US" dirty="0"/>
                  <a:t>Activity factor is assumed to be the same (running the same application)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8DAF7-3E8D-6447-8E29-AB8A0891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22" t="-3216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3888A8-19A2-6446-ADE3-35A157367A3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700932" cy="435133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(4 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𝐺𝐻𝑧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(4 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𝐺𝐻𝑧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=1.998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Almost 2x the amount of power is required to run the system at a 1.33x faster clock rate!</a:t>
                </a:r>
              </a:p>
              <a:p>
                <a:r>
                  <a:rPr lang="en-US" dirty="0"/>
                  <a:t>That’s 2x the amount of heat that needs to be dissipated</a:t>
                </a:r>
              </a:p>
              <a:p>
                <a:r>
                  <a:rPr lang="en-US" dirty="0"/>
                  <a:t>One of the reasons why overclocking requires a robust power supply and a good cooling solution</a:t>
                </a:r>
              </a:p>
              <a:p>
                <a:r>
                  <a:rPr lang="en-US" dirty="0"/>
                  <a:t>One way to address this is to shut down cores when overclocking.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3888A8-19A2-6446-ADE3-35A15736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700932" cy="4351338"/>
              </a:xfrm>
              <a:blipFill>
                <a:blip r:embed="rId3"/>
                <a:stretch>
                  <a:fillRect l="-1111" t="-1169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B54-AABC-7E4C-8B3D-D4C9992C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Parallelism for Lower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AF923-9C69-884C-9F85-F58ED1463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ASIC implementation of a video encoder (Version A) is being modified to be more power efficient (Version B).  The new version of the encoder works on segments of a video in parallel.  However, there is a price for this parallelism: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en-US" dirty="0"/>
                  <a:t> is the critical path delay in version A, the critical path in version B is increased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en-US" dirty="0"/>
                  <a:t> where N is the number of parallel video encoders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en-US" dirty="0"/>
                  <a:t> is the area of version A, in addition to the N replications of the encoder,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en-US" dirty="0"/>
                  <a:t> in area overhead is also added to version B</a:t>
                </a:r>
              </a:p>
              <a:p>
                <a:r>
                  <a:rPr lang="en-US" dirty="0"/>
                  <a:t>Version B includes N=4 transcoders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AF923-9C69-884C-9F85-F58ED1463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8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B54-AABC-7E4C-8B3D-D4C9992C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Parallelism for Lower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F923-9C69-884C-9F85-F58ED146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What is the new critical path length of version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version B was run at the fastest rate possible and used all 4 of its encoders, how long would it take to transcode a video compared to version A? (</a:t>
            </a:r>
            <a:r>
              <a:rPr lang="en-US" i="1" dirty="0"/>
              <a:t>Assume the required cycles to encode a video can be split evenly across the decoders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Using all 4 transcoders, what clock rate is required to transcode a video in the same amount of time as version A?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the chip size of version B compared to version A?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much power is consumed in version B as compared to version A when transcoding a video in the same amount of time (max rate of version A)?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1AF-30B3-BB43-9A16-0061A26A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2(a): New Critical Path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𝐶𝑃𝐵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≈1.4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333.3 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=466.7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Fastest </a:t>
                </a:r>
                <a:r>
                  <a:rPr lang="en-US" dirty="0" err="1"/>
                  <a:t>clk</a:t>
                </a:r>
                <a:r>
                  <a:rPr lang="en-US" dirty="0"/>
                  <a:t> approx. 2.143 GHz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FC25-7067-D140-8AE9-B7FEA9D85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7473</TotalTime>
  <Words>1046</Words>
  <Application>Microsoft Macintosh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EECS151/251A Discussion 8</vt:lpstr>
      <vt:lpstr>Plan for Today</vt:lpstr>
      <vt:lpstr>Quick Reminder about Dynamic Power</vt:lpstr>
      <vt:lpstr>Problem 1: Overclocking</vt:lpstr>
      <vt:lpstr>Problem 1(a): Finding New VDD</vt:lpstr>
      <vt:lpstr>Problem 1(b): Power Ratio</vt:lpstr>
      <vt:lpstr>Problem 2: Parallelism for Lower Power</vt:lpstr>
      <vt:lpstr>Problem 2: Parallelism for Lower Power</vt:lpstr>
      <vt:lpstr>Problem 2(a): New Critical Path Delay</vt:lpstr>
      <vt:lpstr>Problem 2(b): Transcode a Video at Full Speed</vt:lpstr>
      <vt:lpstr>Problem 2(c): Slowing Clock Rate</vt:lpstr>
      <vt:lpstr>Problem 2(d): Chip Area</vt:lpstr>
      <vt:lpstr>Problem 2(e): Dynamic Power Consumption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561</cp:revision>
  <dcterms:created xsi:type="dcterms:W3CDTF">2019-01-24T02:01:40Z</dcterms:created>
  <dcterms:modified xsi:type="dcterms:W3CDTF">2019-03-22T16:43:46Z</dcterms:modified>
</cp:coreProperties>
</file>