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2" r:id="rId3"/>
    <p:sldId id="283" r:id="rId4"/>
    <p:sldId id="284" r:id="rId5"/>
    <p:sldId id="285" r:id="rId6"/>
    <p:sldId id="286" r:id="rId7"/>
    <p:sldId id="276" r:id="rId8"/>
    <p:sldId id="287" r:id="rId9"/>
    <p:sldId id="288" r:id="rId10"/>
    <p:sldId id="289" r:id="rId11"/>
    <p:sldId id="290" r:id="rId12"/>
    <p:sldId id="277" r:id="rId13"/>
    <p:sldId id="291" r:id="rId14"/>
    <p:sldId id="292" r:id="rId15"/>
    <p:sldId id="293" r:id="rId16"/>
    <p:sldId id="294" r:id="rId17"/>
    <p:sldId id="266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7" autoAdjust="0"/>
    <p:restoredTop sz="94754" autoAdjust="0"/>
  </p:normalViewPr>
  <p:slideViewPr>
    <p:cSldViewPr snapToGrid="0" snapToObjects="1">
      <p:cViewPr varScale="1">
        <p:scale>
          <a:sx n="99" d="100"/>
          <a:sy n="99" d="100"/>
        </p:scale>
        <p:origin x="1376" y="184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>
                <a:solidFill>
                  <a:srgbClr val="C28220"/>
                </a:solidFill>
              </a:rPr>
              <a:t>EECS 151/251 A Midterm Review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64707"/>
            <a:ext cx="6400800" cy="1113590"/>
          </a:xfrm>
        </p:spPr>
        <p:txBody>
          <a:bodyPr/>
          <a:lstStyle/>
          <a:p>
            <a:r>
              <a:rPr lang="en-US" dirty="0"/>
              <a:t>Justin </a:t>
            </a:r>
            <a:r>
              <a:rPr lang="en-US" dirty="0" err="1"/>
              <a:t>Kalloor</a:t>
            </a:r>
            <a:r>
              <a:rPr lang="en-US" dirty="0"/>
              <a:t> (he/him)</a:t>
            </a: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248559-BC31-5372-C21C-0C0A64E7B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6" y="246848"/>
            <a:ext cx="6003634" cy="63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E32D-F76D-9E51-6F4F-B04CDDE4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88" y="412906"/>
            <a:ext cx="7766050" cy="1150353"/>
          </a:xfrm>
        </p:spPr>
        <p:txBody>
          <a:bodyPr/>
          <a:lstStyle/>
          <a:p>
            <a:r>
              <a:rPr lang="en-US" dirty="0"/>
              <a:t>Circuit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04ABF-204B-402D-3E75-936DFD093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22" y="1361256"/>
            <a:ext cx="7150009" cy="52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5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BAEC55-A3BA-98C1-8200-8C135214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64" y="605665"/>
            <a:ext cx="7188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7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680E39-7E8B-84B6-CEEE-4CEAB28B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71" y="850007"/>
            <a:ext cx="8257052" cy="431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1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3CAD-142E-1A38-8EA1-28A084DA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69" y="580331"/>
            <a:ext cx="7766050" cy="1150353"/>
          </a:xfrm>
        </p:spPr>
        <p:txBody>
          <a:bodyPr/>
          <a:lstStyle/>
          <a:p>
            <a:r>
              <a:rPr lang="en-US" dirty="0"/>
              <a:t>FSMs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2EF4F-0B68-C896-AEDF-C0AA0F7F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2" y="2240924"/>
            <a:ext cx="8720638" cy="16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6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5FDD35-57BF-A80E-5BB3-E6CB8AB3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7" y="334852"/>
            <a:ext cx="7509194" cy="577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2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E9CD-2650-2389-2A26-EBF1E63F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18947"/>
            <a:ext cx="2595451" cy="2064669"/>
          </a:xfrm>
        </p:spPr>
        <p:txBody>
          <a:bodyPr/>
          <a:lstStyle/>
          <a:p>
            <a:r>
              <a:rPr lang="en-US" dirty="0"/>
              <a:t>Draw a circuit for that FSM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48206-D48F-77DB-52C0-4ADB261A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576" y="497197"/>
            <a:ext cx="4320416" cy="56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7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E81D-4134-1E8C-CA04-D2949D25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Transmission Gates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A5AF57-5033-A787-3FCB-95FDF4A4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11" y="2081986"/>
            <a:ext cx="6307428" cy="45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6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6DF8FC-AF5A-8E04-8479-0DC84C82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704564"/>
            <a:ext cx="8110073" cy="158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1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01B2-801C-196B-29EC-6F75E4DA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 descr="A diagram of numbers and a cycle&#10;&#10;Description automatically generated with medium confidence">
            <a:extLst>
              <a:ext uri="{FF2B5EF4-FFF2-40B4-BE49-F238E27FC236}">
                <a16:creationId xmlns:a16="http://schemas.microsoft.com/office/drawing/2014/main" id="{C2AB1389-D1AC-E5EF-2CBB-C141FD6AE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940" y="2196223"/>
            <a:ext cx="6216782" cy="3411745"/>
          </a:xfrm>
        </p:spPr>
      </p:pic>
    </p:spTree>
    <p:extLst>
      <p:ext uri="{BB962C8B-B14F-4D97-AF65-F5344CB8AC3E}">
        <p14:creationId xmlns:p14="http://schemas.microsoft.com/office/powerpoint/2010/main" val="150468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73B6-C595-E229-FF43-A4048FD1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FPGA LUTS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4A224-156B-7906-003E-C5A461ED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12" y="2400385"/>
            <a:ext cx="7772400" cy="14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2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3A2876-51A5-83B9-5BA2-0A8E41E4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1" y="530710"/>
            <a:ext cx="8752837" cy="57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9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147-86C8-7BAD-4C2A-9CBC3583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EECF9-27F0-2028-1EDA-A55C73EE5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92" y="2400385"/>
            <a:ext cx="7772400" cy="304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6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F69590-9925-B5F7-8DE9-541CF7427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71"/>
          <a:stretch/>
        </p:blipFill>
        <p:spPr>
          <a:xfrm>
            <a:off x="0" y="1745310"/>
            <a:ext cx="3169692" cy="3367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B597D-84A5-CDC4-14A5-DAAB04401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389" y="1584213"/>
            <a:ext cx="5774611" cy="368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5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55C1-54AC-535B-1216-13067C32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Timing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CDFA4-CDF3-AA90-1C84-DCD96CF6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4850"/>
            <a:ext cx="7772400" cy="44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0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7AFD6-CC30-6D1D-0655-C7C376FC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3E602-AEAE-FF35-6E21-C450ECAD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4" y="850787"/>
            <a:ext cx="9044456" cy="40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9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54B9718-341E-ABCF-68E8-B05394F40C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5500" y="0"/>
            <a:ext cx="749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AE59A-DBA5-362C-00D8-CA833423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37" y="409030"/>
            <a:ext cx="6498325" cy="625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6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14A741-6994-9DC5-ABEB-AD76A2A8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58" y="575662"/>
            <a:ext cx="6227684" cy="570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259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12145</TotalTime>
  <Words>34</Words>
  <Application>Microsoft Macintosh PowerPoint</Application>
  <PresentationFormat>On-screen Show (4:3)</PresentationFormat>
  <Paragraphs>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Georgia</vt:lpstr>
      <vt:lpstr>Lucida Grande</vt:lpstr>
      <vt:lpstr>Custom Design</vt:lpstr>
      <vt:lpstr>EECS 151/251 A Midterm Review Problems</vt:lpstr>
      <vt:lpstr>Problem 1 – FPGA LUTS </vt:lpstr>
      <vt:lpstr>PowerPoint Presentation</vt:lpstr>
      <vt:lpstr>Problem 2</vt:lpstr>
      <vt:lpstr>PowerPoint Presentation</vt:lpstr>
      <vt:lpstr>Circuit Timing</vt:lpstr>
      <vt:lpstr>PowerPoint Presentation</vt:lpstr>
      <vt:lpstr>PowerPoint Presentation</vt:lpstr>
      <vt:lpstr>PowerPoint Presentation</vt:lpstr>
      <vt:lpstr>PowerPoint Presentation</vt:lpstr>
      <vt:lpstr>Circuit Layout</vt:lpstr>
      <vt:lpstr>PowerPoint Presentation</vt:lpstr>
      <vt:lpstr>PowerPoint Presentation</vt:lpstr>
      <vt:lpstr>FSMs</vt:lpstr>
      <vt:lpstr>PowerPoint Presentation</vt:lpstr>
      <vt:lpstr>PowerPoint Presentation</vt:lpstr>
      <vt:lpstr>Transmission Gates</vt:lpstr>
      <vt:lpstr>PowerPoint Presentation</vt:lpstr>
      <vt:lpstr>Solution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Justin Kalloor</cp:lastModifiedBy>
  <cp:revision>51</cp:revision>
  <dcterms:created xsi:type="dcterms:W3CDTF">2013-01-15T19:08:57Z</dcterms:created>
  <dcterms:modified xsi:type="dcterms:W3CDTF">2024-03-08T17:46:29Z</dcterms:modified>
</cp:coreProperties>
</file>