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310" r:id="rId4"/>
    <p:sldId id="325" r:id="rId5"/>
    <p:sldId id="326" r:id="rId6"/>
    <p:sldId id="327" r:id="rId7"/>
    <p:sldId id="329" r:id="rId8"/>
    <p:sldId id="328" r:id="rId9"/>
    <p:sldId id="330" r:id="rId10"/>
    <p:sldId id="331" r:id="rId11"/>
    <p:sldId id="33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99530-CA46-0A41-94F4-0B2D568DA51E}">
          <p14:sldIdLst>
            <p14:sldId id="256"/>
          </p14:sldIdLst>
        </p14:section>
        <p14:section name="Untitled Section" id="{8430CB89-FE0E-A241-8C9B-1F4962ACEB61}">
          <p14:sldIdLst>
            <p14:sldId id="265"/>
            <p14:sldId id="310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E19"/>
    <a:srgbClr val="C28220"/>
    <a:srgbClr val="2D637F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825" autoAdjust="0"/>
  </p:normalViewPr>
  <p:slideViewPr>
    <p:cSldViewPr snapToGrid="0" snapToObjects="1">
      <p:cViewPr varScale="1">
        <p:scale>
          <a:sx n="113" d="100"/>
          <a:sy n="113" d="100"/>
        </p:scale>
        <p:origin x="544" y="18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EECS 151/251 A Discussion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dirty="0"/>
              <a:t>March 22, 2024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Question 11</a:t>
            </a:r>
          </a:p>
        </p:txBody>
      </p:sp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EDC560D5-9B2B-9A7E-7BCA-7DE9162A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482850"/>
            <a:ext cx="7556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Question 11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DBA0757-4B0F-A7A1-C326-3952A770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57" y="1466117"/>
            <a:ext cx="5579886" cy="49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8D2-0E50-8F25-00AE-A3BCE07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7F1D-B5B4-0AE1-08F0-BFE9A9FB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with common mistakes:</a:t>
            </a:r>
          </a:p>
          <a:p>
            <a:pPr lvl="1"/>
            <a:r>
              <a:rPr lang="en-US" dirty="0"/>
              <a:t>Q3</a:t>
            </a:r>
          </a:p>
          <a:p>
            <a:pPr lvl="1"/>
            <a:r>
              <a:rPr lang="en-US" dirty="0"/>
              <a:t>Q5</a:t>
            </a:r>
          </a:p>
          <a:p>
            <a:pPr lvl="1"/>
            <a:r>
              <a:rPr lang="en-US" dirty="0"/>
              <a:t>Q6</a:t>
            </a:r>
          </a:p>
          <a:p>
            <a:pPr lvl="1"/>
            <a:r>
              <a:rPr lang="en-US" dirty="0"/>
              <a:t>Q11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18AF9-9267-A5FB-259C-1CDD92AAF058}"/>
              </a:ext>
            </a:extLst>
          </p:cNvPr>
          <p:cNvSpPr txBox="1"/>
          <p:nvPr/>
        </p:nvSpPr>
        <p:spPr>
          <a:xfrm>
            <a:off x="5374888" y="3133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11" name="Picture 10" descr="A close-up of a text&#10;&#10;Description automatically generated">
            <a:extLst>
              <a:ext uri="{FF2B5EF4-FFF2-40B4-BE49-F238E27FC236}">
                <a16:creationId xmlns:a16="http://schemas.microsoft.com/office/drawing/2014/main" id="{DC78C0B7-1360-D71F-E749-C5A0E674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2" y="1470377"/>
            <a:ext cx="7772400" cy="23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7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C49056F6-1C8D-7B46-D6E0-0E16C63A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60" y="1454520"/>
            <a:ext cx="5423485" cy="49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E2BADF-8240-2938-0FCD-B7E43B82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27841"/>
            <a:ext cx="7772400" cy="19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5" name="Picture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4139C6D9-66C1-0FDF-E7DE-4DB44F7F3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88" b="52922"/>
          <a:stretch/>
        </p:blipFill>
        <p:spPr>
          <a:xfrm>
            <a:off x="-22578" y="1749778"/>
            <a:ext cx="4457718" cy="3971675"/>
          </a:xfrm>
          <a:prstGeom prst="rect">
            <a:avLst/>
          </a:prstGeom>
        </p:spPr>
      </p:pic>
      <p:pic>
        <p:nvPicPr>
          <p:cNvPr id="6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A211223C-3261-2CA5-4882-0B722A426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84" r="23333" b="3004"/>
          <a:stretch/>
        </p:blipFill>
        <p:spPr>
          <a:xfrm>
            <a:off x="4435140" y="1686682"/>
            <a:ext cx="4769662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Question 9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DD69AC0-F34B-A3A1-BBF5-A1D73986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27841"/>
            <a:ext cx="7493000" cy="1422400"/>
          </a:xfrm>
          <a:prstGeom prst="rect">
            <a:avLst/>
          </a:prstGeom>
        </p:spPr>
      </p:pic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D53756C6-8A88-1078-99D0-DFC3D7F6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78" y="2972346"/>
            <a:ext cx="6502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Question 11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56C4F7-CBB0-4A9C-4ED5-72DEB5F6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05" y="1467556"/>
            <a:ext cx="5467389" cy="46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Question 11</a:t>
            </a:r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0B837E9-2FF9-04D5-5301-EEDADBE3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61" y="1627841"/>
            <a:ext cx="5189361" cy="44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051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37</Words>
  <Application>Microsoft Macintosh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Lucida Grande</vt:lpstr>
      <vt:lpstr>Custom Design</vt:lpstr>
      <vt:lpstr>EECS 151/251 A Discussion 10</vt:lpstr>
      <vt:lpstr>Content</vt:lpstr>
      <vt:lpstr>Question 3</vt:lpstr>
      <vt:lpstr>Question 3</vt:lpstr>
      <vt:lpstr>Question 5</vt:lpstr>
      <vt:lpstr>Question 5</vt:lpstr>
      <vt:lpstr>Question 9</vt:lpstr>
      <vt:lpstr>Question 11</vt:lpstr>
      <vt:lpstr>Question 11</vt:lpstr>
      <vt:lpstr>Question 11</vt:lpstr>
      <vt:lpstr>Question 11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Kevin Anderson</cp:lastModifiedBy>
  <cp:revision>148</cp:revision>
  <dcterms:created xsi:type="dcterms:W3CDTF">2013-01-15T19:08:57Z</dcterms:created>
  <dcterms:modified xsi:type="dcterms:W3CDTF">2024-03-22T06:49:16Z</dcterms:modified>
</cp:coreProperties>
</file>