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8" r:id="rId2"/>
    <p:sldId id="293" r:id="rId3"/>
    <p:sldId id="294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72620-2631-DA4A-BB27-9442443983B6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74BA5-912D-C94A-934C-7BEB8A15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E7DA-5D64-5244-A648-88A6E008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385F-D664-1643-9019-9BAFF72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6D17-CDE5-0C42-B863-F86E9C7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A4CA-C6FB-004E-B3E1-865E08BC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8A9B-1F8B-E54A-A484-2614A39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383F-E37B-9246-B325-D5F6D0C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FD85C-95E5-7C47-A3D4-1CE61DFF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6C6F-A4AE-F04B-AFD0-3A3146F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7071-DFF5-E046-B77A-4CADFCD6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8D7A-8BE3-CD40-88E7-E9A806D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21C22-E409-B845-A865-491DFE29F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B7CC-6F40-664D-BEF0-257EF4321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B4B1-9669-C748-8C39-CB955527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8EAF-3E97-564D-AE13-CDD48D2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4EDF-8F6F-B94F-A015-12D20D2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BCBB-7F2E-3B45-B0E4-470BA7F2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F293-1BF3-4E4C-AF5E-C16706CA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0B44-15CF-9A4E-B576-155D4DC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2FB8-7A6A-354B-A2AA-092D418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8DEB-7D7B-2843-8510-FB84B879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A1C0-AD72-F84B-BD9E-4BA187B6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6576-F79A-D84E-A303-E6ED9792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F896-7714-D242-992C-0E436F31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4F3B-D6CB-7D4F-8C71-672243EF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7E32-7147-4D46-9118-1D36EC0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0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808-F96D-764C-BEF8-CC58EA5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3B3C-EE51-784B-8D9D-82D9F0DFD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9DC4-7B69-5D41-9816-B39C98EA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F810-4CF6-EC46-A601-5AC48377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73D5-0C46-EE4B-B914-32DFA192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2BA74-0AE6-2146-B689-2845EE6E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C07-EB1B-0F4D-B886-113E63D2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43631-04CD-204C-B74F-4237CB9B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B56E-8639-8D4E-8524-443EB3F7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F8D3B-E20B-7645-A5E3-0D186E951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A52E5-9C78-DA41-B64B-DFB8BAAB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19E11-3012-1A43-8AB8-72AAB249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809E2-BFE8-2349-B337-F6A0763C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968AE-F880-1847-958F-2263DC30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24B6-47EA-0D4E-BE02-DC6CD79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5D6E2-DA3A-6341-904F-3F117D49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A823-7093-AC40-8321-073553F1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01FF-D7B0-6043-AAF4-E9A1FCE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0B967-0C3F-2146-BB77-04A01FF2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B7148-4A54-9648-93A7-63E294A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62A47-401F-4245-A1D0-2A53F0B3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DE37-70CB-3D47-A183-D375B967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0003-CF20-704B-97E5-B0F552C9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75A04-4DB7-1C48-A253-A4B7A9C4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2524-8A2A-F340-8FB6-D59E31C9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E766-9237-4241-9321-40AC0598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306E-ACDB-374C-BCEC-70EDCB4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E220-2A06-D140-A1A0-9E6780FA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BF494-2F47-464F-8502-F207C359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0A9F-6762-E544-AC83-EAC60E1B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37EE6-3B66-CB43-9E6D-D74BC39C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59B5-9F1C-BB43-B8B6-8D9EA3E4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85A0-EE71-4F49-9FB2-E53B9B6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8D286-E08D-134F-8A5D-0DCA490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D80B-A849-A444-8F37-892A314D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EDAD-6E8B-E144-B503-536BAC44F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192F-19C4-914D-9DD6-BE457FC0BE4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09EE-2449-7943-AC13-358A36CE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0708-B967-0346-BA39-85336681B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044C-D6B4-3A49-BA24-0443076C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C2CE8-2936-3E43-9FBD-CD5CD6EAF943}"/>
              </a:ext>
            </a:extLst>
          </p:cNvPr>
          <p:cNvGrpSpPr/>
          <p:nvPr/>
        </p:nvGrpSpPr>
        <p:grpSpPr>
          <a:xfrm>
            <a:off x="1558306" y="455061"/>
            <a:ext cx="6291154" cy="4392002"/>
            <a:chOff x="1558306" y="455061"/>
            <a:chExt cx="6291154" cy="4392002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E092AC9-D253-7F4C-A4BE-14705561E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246" r="51848" b="9492"/>
            <a:stretch/>
          </p:blipFill>
          <p:spPr>
            <a:xfrm>
              <a:off x="1558306" y="1101392"/>
              <a:ext cx="4325659" cy="34085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DD816-3070-A14C-9FCC-F1B2A89B06D7}"/>
                </a:ext>
              </a:extLst>
            </p:cNvPr>
            <p:cNvSpPr txBox="1"/>
            <p:nvPr/>
          </p:nvSpPr>
          <p:spPr>
            <a:xfrm>
              <a:off x="2768597" y="4477731"/>
              <a:ext cx="190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Time (clock cycles)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A185D8-B475-9840-8738-5CF082938AC6}"/>
                </a:ext>
              </a:extLst>
            </p:cNvPr>
            <p:cNvSpPr txBox="1"/>
            <p:nvPr/>
          </p:nvSpPr>
          <p:spPr>
            <a:xfrm>
              <a:off x="2073023" y="455061"/>
              <a:ext cx="329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Single Bit Sigma-Delta Modulator </a:t>
              </a:r>
            </a:p>
            <a:p>
              <a:pPr algn="ctr"/>
              <a:r>
                <a:rPr lang="en-US" dirty="0">
                  <a:latin typeface="+mj-lt"/>
                </a:rPr>
                <a:t>Output in Time Domain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079B4-E4FF-AD4F-8F49-2EF0C7BE7881}"/>
                </a:ext>
              </a:extLst>
            </p:cNvPr>
            <p:cNvSpPr txBox="1"/>
            <p:nvPr/>
          </p:nvSpPr>
          <p:spPr>
            <a:xfrm>
              <a:off x="5830959" y="2436342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Input (multiple bits)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BB2C7-D0B1-394F-8657-2E9FF7879046}"/>
                </a:ext>
              </a:extLst>
            </p:cNvPr>
            <p:cNvSpPr txBox="1"/>
            <p:nvPr/>
          </p:nvSpPr>
          <p:spPr>
            <a:xfrm>
              <a:off x="5830958" y="110948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Output (1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3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D7BB78A-19FF-E14E-B514-A7F3E13AC422}"/>
              </a:ext>
            </a:extLst>
          </p:cNvPr>
          <p:cNvGrpSpPr/>
          <p:nvPr/>
        </p:nvGrpSpPr>
        <p:grpSpPr>
          <a:xfrm>
            <a:off x="1084871" y="2037030"/>
            <a:ext cx="9392629" cy="3029633"/>
            <a:chOff x="1084871" y="2037030"/>
            <a:chExt cx="9392629" cy="3029633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1134BB90-1346-0841-A192-A8845DF8F877}"/>
                </a:ext>
              </a:extLst>
            </p:cNvPr>
            <p:cNvSpPr/>
            <p:nvPr/>
          </p:nvSpPr>
          <p:spPr>
            <a:xfrm>
              <a:off x="1564630" y="2398111"/>
              <a:ext cx="8710333" cy="2412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4AD51-D2A9-3B49-A7F8-51C61FB59956}"/>
                </a:ext>
              </a:extLst>
            </p:cNvPr>
            <p:cNvSpPr/>
            <p:nvPr/>
          </p:nvSpPr>
          <p:spPr>
            <a:xfrm>
              <a:off x="1653234" y="2797532"/>
              <a:ext cx="825653" cy="1303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E6C080-88DE-414B-BBD8-75283259527B}"/>
                </a:ext>
              </a:extLst>
            </p:cNvPr>
            <p:cNvSpPr/>
            <p:nvPr/>
          </p:nvSpPr>
          <p:spPr>
            <a:xfrm>
              <a:off x="1084871" y="2037030"/>
              <a:ext cx="1002260" cy="302963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>
              <a:glow>
                <a:schemeClr val="accent1">
                  <a:alpha val="40000"/>
                </a:schemeClr>
              </a:glow>
              <a:softEdge rad="191339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228CBC-B3B3-1B4D-B182-7A8572540A50}"/>
                </a:ext>
              </a:extLst>
            </p:cNvPr>
            <p:cNvSpPr txBox="1"/>
            <p:nvPr/>
          </p:nvSpPr>
          <p:spPr>
            <a:xfrm>
              <a:off x="9587868" y="4546028"/>
              <a:ext cx="699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+mj-lt"/>
                </a:rPr>
                <a:t>z1top.v</a:t>
              </a:r>
              <a:endParaRPr lang="en-US" sz="1100" i="1" dirty="0">
                <a:latin typeface="+mj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5C0444-A3CB-8E4C-991E-740BA6809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54302" y="2489200"/>
              <a:ext cx="0" cy="221071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C23C3A82-11D9-C34F-84A4-F4D81FBA8F3D}"/>
                </a:ext>
              </a:extLst>
            </p:cNvPr>
            <p:cNvSpPr txBox="1"/>
            <p:nvPr/>
          </p:nvSpPr>
          <p:spPr>
            <a:xfrm>
              <a:off x="1724650" y="3125844"/>
              <a:ext cx="790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RISC-V</a:t>
              </a:r>
            </a:p>
            <a:p>
              <a:r>
                <a:rPr lang="en-US" dirty="0">
                  <a:latin typeface="+mj-lt"/>
                </a:rPr>
                <a:t>Core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76E51A-ED29-A047-A3A2-7035FD9FC7A7}"/>
                </a:ext>
              </a:extLst>
            </p:cNvPr>
            <p:cNvGrpSpPr/>
            <p:nvPr/>
          </p:nvGrpSpPr>
          <p:grpSpPr>
            <a:xfrm>
              <a:off x="3070448" y="2867218"/>
              <a:ext cx="1714915" cy="1191240"/>
              <a:chOff x="3070448" y="2867218"/>
              <a:chExt cx="1714915" cy="119124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430B433-4424-DD45-8ECB-B7F461931E37}"/>
                  </a:ext>
                </a:extLst>
              </p:cNvPr>
              <p:cNvSpPr/>
              <p:nvPr/>
            </p:nvSpPr>
            <p:spPr>
              <a:xfrm>
                <a:off x="3070448" y="2867218"/>
                <a:ext cx="1624358" cy="1153347"/>
              </a:xfrm>
              <a:prstGeom prst="rect">
                <a:avLst/>
              </a:prstGeom>
              <a:solidFill>
                <a:schemeClr val="bg1">
                  <a:lumMod val="85000"/>
                  <a:alpha val="76954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CPU/Synth CDC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4F4CCBF-57C2-4E40-8D24-64389DE0E987}"/>
                  </a:ext>
                </a:extLst>
              </p:cNvPr>
              <p:cNvSpPr txBox="1"/>
              <p:nvPr/>
            </p:nvSpPr>
            <p:spPr>
              <a:xfrm>
                <a:off x="3166907" y="3750681"/>
                <a:ext cx="1618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latin typeface="+mj-lt"/>
                  </a:rPr>
                  <a:t>cpu_to_synth_cdc.v</a:t>
                </a:r>
                <a:endParaRPr lang="en-US" sz="1100" i="1" dirty="0">
                  <a:latin typeface="+mj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D2D240-133E-9D4D-93B7-E155B116CE54}"/>
                </a:ext>
              </a:extLst>
            </p:cNvPr>
            <p:cNvGrpSpPr/>
            <p:nvPr/>
          </p:nvGrpSpPr>
          <p:grpSpPr>
            <a:xfrm>
              <a:off x="5643932" y="2865891"/>
              <a:ext cx="1140152" cy="1235328"/>
              <a:chOff x="6392848" y="3071992"/>
              <a:chExt cx="1140152" cy="105658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2BDE0C6-300E-CD46-89FA-05F4F02DF266}"/>
                  </a:ext>
                </a:extLst>
              </p:cNvPr>
              <p:cNvSpPr/>
              <p:nvPr/>
            </p:nvSpPr>
            <p:spPr>
              <a:xfrm>
                <a:off x="6392848" y="3071992"/>
                <a:ext cx="1124719" cy="9773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Synth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7BA19D-C8FD-F747-BF26-100FB5300EC1}"/>
                  </a:ext>
                </a:extLst>
              </p:cNvPr>
              <p:cNvSpPr txBox="1"/>
              <p:nvPr/>
            </p:nvSpPr>
            <p:spPr>
              <a:xfrm>
                <a:off x="6850826" y="3820801"/>
                <a:ext cx="6821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latin typeface="+mj-lt"/>
                  </a:rPr>
                  <a:t>synth.v</a:t>
                </a:r>
                <a:endParaRPr lang="en-US" sz="1100" i="1" dirty="0">
                  <a:latin typeface="+mj-lt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77FB407-E103-A64B-A631-0ABD00C7C96F}"/>
                </a:ext>
              </a:extLst>
            </p:cNvPr>
            <p:cNvGrpSpPr/>
            <p:nvPr/>
          </p:nvGrpSpPr>
          <p:grpSpPr>
            <a:xfrm>
              <a:off x="7357054" y="3435296"/>
              <a:ext cx="747985" cy="665921"/>
              <a:chOff x="7746207" y="3905113"/>
              <a:chExt cx="858202" cy="764046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AB612B5-768C-B341-967A-C420F8E5E787}"/>
                  </a:ext>
                </a:extLst>
              </p:cNvPr>
              <p:cNvSpPr/>
              <p:nvPr/>
            </p:nvSpPr>
            <p:spPr>
              <a:xfrm>
                <a:off x="7746207" y="3905113"/>
                <a:ext cx="858202" cy="722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Scaler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765DF02-AFDD-734D-BCC2-9073B899BD0C}"/>
                  </a:ext>
                </a:extLst>
              </p:cNvPr>
              <p:cNvSpPr txBox="1"/>
              <p:nvPr/>
            </p:nvSpPr>
            <p:spPr>
              <a:xfrm>
                <a:off x="7854613" y="4361382"/>
                <a:ext cx="702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latin typeface="+mj-lt"/>
                  </a:rPr>
                  <a:t>scaler.v</a:t>
                </a:r>
                <a:endParaRPr lang="en-US" sz="1100" i="1" dirty="0">
                  <a:latin typeface="+mj-l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84C01BA-54D5-E845-88FA-B1959050995D}"/>
                </a:ext>
              </a:extLst>
            </p:cNvPr>
            <p:cNvGrpSpPr/>
            <p:nvPr/>
          </p:nvGrpSpPr>
          <p:grpSpPr>
            <a:xfrm>
              <a:off x="8304963" y="2794278"/>
              <a:ext cx="1345832" cy="1639614"/>
              <a:chOff x="8915346" y="2652844"/>
              <a:chExt cx="1345832" cy="163961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E5A6862-7F9D-C242-A456-4F99843855F8}"/>
                  </a:ext>
                </a:extLst>
              </p:cNvPr>
              <p:cNvSpPr/>
              <p:nvPr/>
            </p:nvSpPr>
            <p:spPr>
              <a:xfrm>
                <a:off x="8915346" y="2652844"/>
                <a:ext cx="1333086" cy="16396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Sampler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7540A20-281D-5545-B16D-CE66D160DB1F}"/>
                  </a:ext>
                </a:extLst>
              </p:cNvPr>
              <p:cNvSpPr/>
              <p:nvPr/>
            </p:nvSpPr>
            <p:spPr>
              <a:xfrm>
                <a:off x="9040402" y="3196037"/>
                <a:ext cx="1082975" cy="7714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Sigma-Delta DAC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4161782-514D-8948-AE36-BB1A6E3FB9F8}"/>
                  </a:ext>
                </a:extLst>
              </p:cNvPr>
              <p:cNvSpPr txBox="1"/>
              <p:nvPr/>
            </p:nvSpPr>
            <p:spPr>
              <a:xfrm>
                <a:off x="9400365" y="3982582"/>
                <a:ext cx="860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>
                    <a:latin typeface="+mj-lt"/>
                  </a:rPr>
                  <a:t>sampler.v</a:t>
                </a:r>
                <a:endParaRPr lang="en-US" sz="1100" i="1" dirty="0">
                  <a:latin typeface="+mj-lt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3596B-B32B-3946-902C-D812D9AC8D91}"/>
                </a:ext>
              </a:extLst>
            </p:cNvPr>
            <p:cNvSpPr txBox="1"/>
            <p:nvPr/>
          </p:nvSpPr>
          <p:spPr>
            <a:xfrm>
              <a:off x="9627060" y="3150985"/>
              <a:ext cx="65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pwm</a:t>
              </a:r>
              <a:endParaRPr lang="en-US" dirty="0">
                <a:latin typeface="+mj-lt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A0B238-B66F-F84F-B308-BF76CA7BD2EB}"/>
                </a:ext>
              </a:extLst>
            </p:cNvPr>
            <p:cNvGrpSpPr/>
            <p:nvPr/>
          </p:nvGrpSpPr>
          <p:grpSpPr>
            <a:xfrm>
              <a:off x="2474546" y="2794278"/>
              <a:ext cx="605857" cy="1237512"/>
              <a:chOff x="2474546" y="2794278"/>
              <a:chExt cx="605857" cy="123751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4DD95E3-FB49-A445-9A5E-1F55501EF6D9}"/>
                  </a:ext>
                </a:extLst>
              </p:cNvPr>
              <p:cNvGrpSpPr/>
              <p:nvPr/>
            </p:nvGrpSpPr>
            <p:grpSpPr>
              <a:xfrm>
                <a:off x="2478889" y="2794278"/>
                <a:ext cx="601514" cy="277714"/>
                <a:chOff x="2478889" y="2794278"/>
                <a:chExt cx="601514" cy="2777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15E5A70-131A-2545-A605-27E71057B9C4}"/>
                    </a:ext>
                  </a:extLst>
                </p:cNvPr>
                <p:cNvGrpSpPr/>
                <p:nvPr/>
              </p:nvGrpSpPr>
              <p:grpSpPr>
                <a:xfrm>
                  <a:off x="2690179" y="2794278"/>
                  <a:ext cx="182783" cy="277714"/>
                  <a:chOff x="6330691" y="3019285"/>
                  <a:chExt cx="229344" cy="348457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9E3D902-DFF6-FD46-9874-07BD8E71272B}"/>
                      </a:ext>
                    </a:extLst>
                  </p:cNvPr>
                  <p:cNvSpPr/>
                  <p:nvPr/>
                </p:nvSpPr>
                <p:spPr>
                  <a:xfrm>
                    <a:off x="6330691" y="3019285"/>
                    <a:ext cx="229344" cy="3484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" name="Triangle 35">
                    <a:extLst>
                      <a:ext uri="{FF2B5EF4-FFF2-40B4-BE49-F238E27FC236}">
                        <a16:creationId xmlns:a16="http://schemas.microsoft.com/office/drawing/2014/main" id="{36D0DB1C-6926-BE49-8FC0-FF4A7003B159}"/>
                      </a:ext>
                    </a:extLst>
                  </p:cNvPr>
                  <p:cNvSpPr/>
                  <p:nvPr/>
                </p:nvSpPr>
                <p:spPr>
                  <a:xfrm>
                    <a:off x="6367559" y="3249038"/>
                    <a:ext cx="165061" cy="118704"/>
                  </a:xfrm>
                  <a:prstGeom prst="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914514C-3965-CB48-8858-CEC4A866A9B5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 flipH="1">
                  <a:off x="2478889" y="2933135"/>
                  <a:ext cx="21129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C9CD30-0881-5D41-ADFE-E2F40BA9D19C}"/>
                    </a:ext>
                  </a:extLst>
                </p:cNvPr>
                <p:cNvCxnSpPr>
                  <a:cxnSpLocks/>
                  <a:endCxn id="34" idx="3"/>
                </p:cNvCxnSpPr>
                <p:nvPr/>
              </p:nvCxnSpPr>
              <p:spPr>
                <a:xfrm flipH="1">
                  <a:off x="2872962" y="2933135"/>
                  <a:ext cx="20744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1B2A63-C668-B349-B280-C4D80ED30E1B}"/>
                  </a:ext>
                </a:extLst>
              </p:cNvPr>
              <p:cNvGrpSpPr/>
              <p:nvPr/>
            </p:nvGrpSpPr>
            <p:grpSpPr>
              <a:xfrm>
                <a:off x="2474546" y="3754076"/>
                <a:ext cx="601514" cy="277714"/>
                <a:chOff x="2478889" y="2794278"/>
                <a:chExt cx="601514" cy="27771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DD3DAAB-59D9-0142-A7C4-5C2E2DEB5AB6}"/>
                    </a:ext>
                  </a:extLst>
                </p:cNvPr>
                <p:cNvGrpSpPr/>
                <p:nvPr/>
              </p:nvGrpSpPr>
              <p:grpSpPr>
                <a:xfrm>
                  <a:off x="2690179" y="2794278"/>
                  <a:ext cx="182783" cy="277714"/>
                  <a:chOff x="6330691" y="3019285"/>
                  <a:chExt cx="229344" cy="348457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D86E18A-C372-0B4B-AA13-4F4D0BC445E0}"/>
                      </a:ext>
                    </a:extLst>
                  </p:cNvPr>
                  <p:cNvSpPr/>
                  <p:nvPr/>
                </p:nvSpPr>
                <p:spPr>
                  <a:xfrm>
                    <a:off x="6330691" y="3019285"/>
                    <a:ext cx="229344" cy="3484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2" name="Triangle 51">
                    <a:extLst>
                      <a:ext uri="{FF2B5EF4-FFF2-40B4-BE49-F238E27FC236}">
                        <a16:creationId xmlns:a16="http://schemas.microsoft.com/office/drawing/2014/main" id="{74489039-C8F6-6949-AEA1-78A11F06144C}"/>
                      </a:ext>
                    </a:extLst>
                  </p:cNvPr>
                  <p:cNvSpPr/>
                  <p:nvPr/>
                </p:nvSpPr>
                <p:spPr>
                  <a:xfrm>
                    <a:off x="6367559" y="3249038"/>
                    <a:ext cx="165061" cy="118704"/>
                  </a:xfrm>
                  <a:prstGeom prst="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B400BE4-38FD-8040-ABAA-DFFF6B15A13B}"/>
                    </a:ext>
                  </a:extLst>
                </p:cNvPr>
                <p:cNvCxnSpPr>
                  <a:cxnSpLocks/>
                  <a:stCxn id="51" idx="1"/>
                </p:cNvCxnSpPr>
                <p:nvPr/>
              </p:nvCxnSpPr>
              <p:spPr>
                <a:xfrm flipH="1">
                  <a:off x="2478889" y="2933135"/>
                  <a:ext cx="21129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6EF417-3289-9B46-B08A-FD911DB4152A}"/>
                    </a:ext>
                  </a:extLst>
                </p:cNvPr>
                <p:cNvCxnSpPr>
                  <a:cxnSpLocks/>
                  <a:endCxn id="51" idx="3"/>
                </p:cNvCxnSpPr>
                <p:nvPr/>
              </p:nvCxnSpPr>
              <p:spPr>
                <a:xfrm flipH="1">
                  <a:off x="2872962" y="2933135"/>
                  <a:ext cx="20744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F5223A-7371-4845-AF3F-F19216894D85}"/>
                  </a:ext>
                </a:extLst>
              </p:cNvPr>
              <p:cNvSpPr txBox="1"/>
              <p:nvPr/>
            </p:nvSpPr>
            <p:spPr>
              <a:xfrm rot="5400000">
                <a:off x="2608577" y="3225149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. . 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B6EAE8-C5C2-9844-98AD-A8E6297B79A7}"/>
                </a:ext>
              </a:extLst>
            </p:cNvPr>
            <p:cNvGrpSpPr/>
            <p:nvPr/>
          </p:nvGrpSpPr>
          <p:grpSpPr>
            <a:xfrm>
              <a:off x="4692217" y="2584436"/>
              <a:ext cx="1448157" cy="517293"/>
              <a:chOff x="4692217" y="2584436"/>
              <a:chExt cx="1448157" cy="517293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2DB30DE-9F58-5642-AD79-8DB974438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806" y="3010309"/>
                <a:ext cx="9523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B0ABE7-5DE7-FA40-A99C-1E7DE2F8ACF6}"/>
                  </a:ext>
                </a:extLst>
              </p:cNvPr>
              <p:cNvSpPr txBox="1"/>
              <p:nvPr/>
            </p:nvSpPr>
            <p:spPr>
              <a:xfrm>
                <a:off x="4692217" y="2719123"/>
                <a:ext cx="7476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+mj-lt"/>
                  </a:rPr>
                  <a:t>car_fcw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3B6685-4637-6B49-BC7A-D471B8A98FB9}"/>
                  </a:ext>
                </a:extLst>
              </p:cNvPr>
              <p:cNvSpPr txBox="1"/>
              <p:nvPr/>
            </p:nvSpPr>
            <p:spPr>
              <a:xfrm rot="19141568">
                <a:off x="5211915" y="2584436"/>
                <a:ext cx="9284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/>
                    </a:solidFill>
                    <a:latin typeface="Calibri Light" panose="020F0302020204030204"/>
                  </a:rPr>
                  <a:t>24xN_VOICES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D1875E6-DF1F-FD4C-ACE1-D2B84008899D}"/>
                  </a:ext>
                </a:extLst>
              </p:cNvPr>
              <p:cNvCxnSpPr/>
              <p:nvPr/>
            </p:nvCxnSpPr>
            <p:spPr>
              <a:xfrm flipH="1">
                <a:off x="5400620" y="2933135"/>
                <a:ext cx="168594" cy="168594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99E1BA3-7286-D54C-8B2E-475F1DAD782E}"/>
                </a:ext>
              </a:extLst>
            </p:cNvPr>
            <p:cNvGrpSpPr/>
            <p:nvPr/>
          </p:nvGrpSpPr>
          <p:grpSpPr>
            <a:xfrm>
              <a:off x="4685121" y="2986340"/>
              <a:ext cx="997824" cy="359640"/>
              <a:chOff x="4675346" y="2742089"/>
              <a:chExt cx="997824" cy="3596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1002486-A500-834F-8968-9D17B90768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806" y="3010309"/>
                <a:ext cx="9523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037922-C083-134C-AFEF-F6A12F6214A7}"/>
                  </a:ext>
                </a:extLst>
              </p:cNvPr>
              <p:cNvSpPr txBox="1"/>
              <p:nvPr/>
            </p:nvSpPr>
            <p:spPr>
              <a:xfrm>
                <a:off x="4675346" y="2742089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+mj-lt"/>
                  </a:rPr>
                  <a:t>mod_fcw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CB1970-7998-9E40-BD6A-A9275D8AB162}"/>
                  </a:ext>
                </a:extLst>
              </p:cNvPr>
              <p:cNvSpPr txBox="1"/>
              <p:nvPr/>
            </p:nvSpPr>
            <p:spPr>
              <a:xfrm rot="19141461">
                <a:off x="5350646" y="276284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/>
                    </a:solidFill>
                    <a:latin typeface="Calibri Light" panose="020F0302020204030204"/>
                  </a:rPr>
                  <a:t>24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217DFCF-9485-7E49-9F0D-0B448E1AC70B}"/>
                  </a:ext>
                </a:extLst>
              </p:cNvPr>
              <p:cNvCxnSpPr/>
              <p:nvPr/>
            </p:nvCxnSpPr>
            <p:spPr>
              <a:xfrm flipH="1">
                <a:off x="5400620" y="2933135"/>
                <a:ext cx="168594" cy="168594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DF333E-04BF-4340-9FF0-0901976B500C}"/>
                </a:ext>
              </a:extLst>
            </p:cNvPr>
            <p:cNvGrpSpPr/>
            <p:nvPr/>
          </p:nvGrpSpPr>
          <p:grpSpPr>
            <a:xfrm>
              <a:off x="4678561" y="3242145"/>
              <a:ext cx="1000819" cy="375290"/>
              <a:chOff x="4675346" y="2726439"/>
              <a:chExt cx="1000819" cy="3752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F4F4402-0F81-FE49-97AC-C96CB20995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806" y="3010309"/>
                <a:ext cx="9523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687BFB-471E-E14F-88C1-6036045C7B73}"/>
                  </a:ext>
                </a:extLst>
              </p:cNvPr>
              <p:cNvSpPr txBox="1"/>
              <p:nvPr/>
            </p:nvSpPr>
            <p:spPr>
              <a:xfrm>
                <a:off x="4675346" y="2742089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+mj-lt"/>
                  </a:rPr>
                  <a:t>mod_shift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C0D9C0-6365-4140-881C-F17BBAB5DF2E}"/>
                  </a:ext>
                </a:extLst>
              </p:cNvPr>
              <p:cNvSpPr txBox="1"/>
              <p:nvPr/>
            </p:nvSpPr>
            <p:spPr>
              <a:xfrm rot="19024867">
                <a:off x="5422569" y="2726439"/>
                <a:ext cx="253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/>
                    </a:solidFill>
                    <a:latin typeface="Calibri Light" panose="020F0302020204030204"/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7592FCB-CC61-FE41-9F4A-813EC4CC1B43}"/>
                  </a:ext>
                </a:extLst>
              </p:cNvPr>
              <p:cNvCxnSpPr/>
              <p:nvPr/>
            </p:nvCxnSpPr>
            <p:spPr>
              <a:xfrm flipH="1">
                <a:off x="5400620" y="2933135"/>
                <a:ext cx="168594" cy="168594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2FFBC1D-A722-2742-AE78-FC48808DFABE}"/>
                </a:ext>
              </a:extLst>
            </p:cNvPr>
            <p:cNvGrpSpPr/>
            <p:nvPr/>
          </p:nvGrpSpPr>
          <p:grpSpPr>
            <a:xfrm>
              <a:off x="4675346" y="3535956"/>
              <a:ext cx="1080826" cy="636830"/>
              <a:chOff x="4675346" y="2742089"/>
              <a:chExt cx="1080826" cy="63683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629C34-0673-DE45-A2B7-1DB727F53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806" y="3010309"/>
                <a:ext cx="9523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FB51EAC-481E-F04E-A784-8E012623A58B}"/>
                  </a:ext>
                </a:extLst>
              </p:cNvPr>
              <p:cNvSpPr txBox="1"/>
              <p:nvPr/>
            </p:nvSpPr>
            <p:spPr>
              <a:xfrm>
                <a:off x="4675346" y="2742089"/>
                <a:ext cx="808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+mj-lt"/>
                  </a:rPr>
                  <a:t>note_en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FB09C3A-B03A-C240-9491-2F2790CC5F19}"/>
                  </a:ext>
                </a:extLst>
              </p:cNvPr>
              <p:cNvSpPr txBox="1"/>
              <p:nvPr/>
            </p:nvSpPr>
            <p:spPr>
              <a:xfrm rot="19212789">
                <a:off x="5021676" y="3125003"/>
                <a:ext cx="7344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/>
                    </a:solidFill>
                    <a:latin typeface="Calibri Light" panose="020F0302020204030204"/>
                  </a:rPr>
                  <a:t>N_VOICES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4F6CDEF-DF28-DF4A-9B22-A254787A35FD}"/>
                  </a:ext>
                </a:extLst>
              </p:cNvPr>
              <p:cNvCxnSpPr/>
              <p:nvPr/>
            </p:nvCxnSpPr>
            <p:spPr>
              <a:xfrm flipH="1">
                <a:off x="5400620" y="2933135"/>
                <a:ext cx="168594" cy="168594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DEAAF5-0435-0548-9BAE-24F675EDCD33}"/>
                </a:ext>
              </a:extLst>
            </p:cNvPr>
            <p:cNvSpPr txBox="1"/>
            <p:nvPr/>
          </p:nvSpPr>
          <p:spPr>
            <a:xfrm>
              <a:off x="2505418" y="4058458"/>
              <a:ext cx="649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MMIO</a:t>
              </a:r>
            </a:p>
            <a:p>
              <a:r>
                <a:rPr lang="en-US" sz="1400" dirty="0">
                  <a:latin typeface="+mj-lt"/>
                </a:rPr>
                <a:t>Regs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77B7AD9-B00C-0F4A-88A5-12D3B06556E5}"/>
                </a:ext>
              </a:extLst>
            </p:cNvPr>
            <p:cNvCxnSpPr/>
            <p:nvPr/>
          </p:nvCxnSpPr>
          <p:spPr>
            <a:xfrm>
              <a:off x="6770623" y="2986340"/>
              <a:ext cx="15248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EF18E51-2110-864F-9CF4-CE211B0F0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8651" y="3097924"/>
              <a:ext cx="15208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3722C3-EFE9-0045-8DDB-7E3877F27E65}"/>
                </a:ext>
              </a:extLst>
            </p:cNvPr>
            <p:cNvSpPr txBox="1"/>
            <p:nvPr/>
          </p:nvSpPr>
          <p:spPr>
            <a:xfrm>
              <a:off x="7209295" y="2717455"/>
              <a:ext cx="518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valid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18C353-FF4E-B24A-8E0C-53FE54EBB37C}"/>
                </a:ext>
              </a:extLst>
            </p:cNvPr>
            <p:cNvSpPr txBox="1"/>
            <p:nvPr/>
          </p:nvSpPr>
          <p:spPr>
            <a:xfrm>
              <a:off x="7183030" y="3068907"/>
              <a:ext cx="589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ready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E8DB85E-7F58-FD40-8A62-A1B8FB4F25E4}"/>
                </a:ext>
              </a:extLst>
            </p:cNvPr>
            <p:cNvCxnSpPr>
              <a:cxnSpLocks/>
            </p:cNvCxnSpPr>
            <p:nvPr/>
          </p:nvCxnSpPr>
          <p:spPr>
            <a:xfrm>
              <a:off x="6768651" y="3811299"/>
              <a:ext cx="5813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EF2F6E7-8F62-8D4B-B2AD-B620817B50A2}"/>
                </a:ext>
              </a:extLst>
            </p:cNvPr>
            <p:cNvCxnSpPr/>
            <p:nvPr/>
          </p:nvCxnSpPr>
          <p:spPr>
            <a:xfrm flipH="1">
              <a:off x="7008895" y="3727002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9DD50CF-2821-224E-B026-646B7E23F378}"/>
                </a:ext>
              </a:extLst>
            </p:cNvPr>
            <p:cNvSpPr txBox="1"/>
            <p:nvPr/>
          </p:nvSpPr>
          <p:spPr>
            <a:xfrm>
              <a:off x="6921988" y="3548044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/>
                  </a:solidFill>
                  <a:latin typeface="Calibri Light" panose="020F0302020204030204"/>
                </a:rPr>
                <a:t>14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94982EA-4A92-D443-BC89-36DE5B127807}"/>
                </a:ext>
              </a:extLst>
            </p:cNvPr>
            <p:cNvSpPr txBox="1"/>
            <p:nvPr/>
          </p:nvSpPr>
          <p:spPr>
            <a:xfrm>
              <a:off x="7890600" y="4059607"/>
              <a:ext cx="3225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1"/>
                  </a:solidFill>
                  <a:latin typeface="Calibri Light" panose="020F0302020204030204"/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F1A062-AD38-DC42-B29C-2DCE98191B5F}"/>
                </a:ext>
              </a:extLst>
            </p:cNvPr>
            <p:cNvSpPr txBox="1"/>
            <p:nvPr/>
          </p:nvSpPr>
          <p:spPr>
            <a:xfrm>
              <a:off x="6721401" y="3829515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sample</a:t>
              </a:r>
            </a:p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(signed)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350021-C753-3A4F-8572-ABAA12F455E1}"/>
                </a:ext>
              </a:extLst>
            </p:cNvPr>
            <p:cNvSpPr txBox="1"/>
            <p:nvPr/>
          </p:nvSpPr>
          <p:spPr>
            <a:xfrm>
              <a:off x="7418355" y="4299914"/>
              <a:ext cx="944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+mj-lt"/>
                </a:rPr>
                <a:t>sample</a:t>
              </a:r>
            </a:p>
            <a:p>
              <a:pPr algn="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(unsigned)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3AD3BA3A-3CD3-AF45-A6CA-4C2CF9F98CE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rot="16200000" flipH="1">
              <a:off x="7898742" y="3960293"/>
              <a:ext cx="225590" cy="50743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C60AE5-841D-3B4C-9862-9E027ECB766A}"/>
                </a:ext>
              </a:extLst>
            </p:cNvPr>
            <p:cNvCxnSpPr/>
            <p:nvPr/>
          </p:nvCxnSpPr>
          <p:spPr>
            <a:xfrm flipH="1">
              <a:off x="7960769" y="4241303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AB45B48-7AA9-3D4B-9219-2387E2C20D22}"/>
                </a:ext>
              </a:extLst>
            </p:cNvPr>
            <p:cNvCxnSpPr>
              <a:cxnSpLocks/>
            </p:cNvCxnSpPr>
            <p:nvPr/>
          </p:nvCxnSpPr>
          <p:spPr>
            <a:xfrm>
              <a:off x="9650795" y="3482684"/>
              <a:ext cx="8267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CEDB-99D9-DD4F-9FF0-46CAFFAF4AC8}"/>
                </a:ext>
              </a:extLst>
            </p:cNvPr>
            <p:cNvSpPr txBox="1"/>
            <p:nvPr/>
          </p:nvSpPr>
          <p:spPr>
            <a:xfrm>
              <a:off x="2883930" y="2405332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cpu_clk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4A46C6-0337-214A-8866-A05F4269A7B5}"/>
                </a:ext>
              </a:extLst>
            </p:cNvPr>
            <p:cNvSpPr txBox="1"/>
            <p:nvPr/>
          </p:nvSpPr>
          <p:spPr>
            <a:xfrm>
              <a:off x="3879472" y="2407797"/>
              <a:ext cx="1013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pwm_clk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9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3919F8C-199C-814F-A61B-4C88626CB65C}"/>
              </a:ext>
            </a:extLst>
          </p:cNvPr>
          <p:cNvGrpSpPr/>
          <p:nvPr/>
        </p:nvGrpSpPr>
        <p:grpSpPr>
          <a:xfrm>
            <a:off x="3369495" y="1174747"/>
            <a:ext cx="5991001" cy="2816626"/>
            <a:chOff x="3369495" y="1174747"/>
            <a:chExt cx="5991001" cy="281662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937B65C-55C0-9643-AFC5-93DC67501003}"/>
                </a:ext>
              </a:extLst>
            </p:cNvPr>
            <p:cNvGrpSpPr/>
            <p:nvPr/>
          </p:nvGrpSpPr>
          <p:grpSpPr>
            <a:xfrm>
              <a:off x="7927948" y="2784343"/>
              <a:ext cx="307777" cy="307777"/>
              <a:chOff x="4960882" y="2304098"/>
              <a:chExt cx="307777" cy="307777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17A75D8-CEDC-2849-BDA3-929FA80F5C4C}"/>
                  </a:ext>
                </a:extLst>
              </p:cNvPr>
              <p:cNvSpPr/>
              <p:nvPr/>
            </p:nvSpPr>
            <p:spPr>
              <a:xfrm>
                <a:off x="4960882" y="2304098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1B436D5-C807-224B-B696-03FAAD06C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4771" y="2340875"/>
                <a:ext cx="0" cy="2318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19FFCA5-C227-A24F-825E-B711D9558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382" y="2457985"/>
                <a:ext cx="214715" cy="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CEED68F-DEF7-C14A-AAB4-83435F608F24}"/>
                </a:ext>
              </a:extLst>
            </p:cNvPr>
            <p:cNvCxnSpPr>
              <a:cxnSpLocks/>
            </p:cNvCxnSpPr>
            <p:nvPr/>
          </p:nvCxnSpPr>
          <p:spPr>
            <a:xfrm>
              <a:off x="8233663" y="2937028"/>
              <a:ext cx="411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D7E916-736B-8347-8C85-5FF83C6DF5AD}"/>
                </a:ext>
              </a:extLst>
            </p:cNvPr>
            <p:cNvGrpSpPr/>
            <p:nvPr/>
          </p:nvGrpSpPr>
          <p:grpSpPr>
            <a:xfrm>
              <a:off x="4463887" y="1828081"/>
              <a:ext cx="307777" cy="307777"/>
              <a:chOff x="8237956" y="1931735"/>
              <a:chExt cx="307777" cy="307777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4AC0D880-560E-554E-A840-AE6681AB58B2}"/>
                  </a:ext>
                </a:extLst>
              </p:cNvPr>
              <p:cNvSpPr/>
              <p:nvPr/>
            </p:nvSpPr>
            <p:spPr>
              <a:xfrm>
                <a:off x="8237956" y="1931735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3B0454F-62AF-A54F-B847-8CB62DE6F533}"/>
                  </a:ext>
                </a:extLst>
              </p:cNvPr>
              <p:cNvSpPr/>
              <p:nvPr/>
            </p:nvSpPr>
            <p:spPr>
              <a:xfrm rot="17778501">
                <a:off x="8311923" y="2012017"/>
                <a:ext cx="159844" cy="147215"/>
              </a:xfrm>
              <a:custGeom>
                <a:avLst/>
                <a:gdLst>
                  <a:gd name="connsiteX0" fmla="*/ 0 w 340822"/>
                  <a:gd name="connsiteY0" fmla="*/ 22397 h 275453"/>
                  <a:gd name="connsiteX1" fmla="*/ 232756 w 340822"/>
                  <a:gd name="connsiteY1" fmla="*/ 22397 h 275453"/>
                  <a:gd name="connsiteX2" fmla="*/ 91440 w 340822"/>
                  <a:gd name="connsiteY2" fmla="*/ 255154 h 275453"/>
                  <a:gd name="connsiteX3" fmla="*/ 340822 w 340822"/>
                  <a:gd name="connsiteY3" fmla="*/ 263467 h 27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2" h="275453">
                    <a:moveTo>
                      <a:pt x="0" y="22397"/>
                    </a:moveTo>
                    <a:cubicBezTo>
                      <a:pt x="108758" y="3000"/>
                      <a:pt x="217516" y="-16396"/>
                      <a:pt x="232756" y="22397"/>
                    </a:cubicBezTo>
                    <a:cubicBezTo>
                      <a:pt x="247996" y="61190"/>
                      <a:pt x="73429" y="214976"/>
                      <a:pt x="91440" y="255154"/>
                    </a:cubicBezTo>
                    <a:cubicBezTo>
                      <a:pt x="109451" y="295332"/>
                      <a:pt x="297873" y="263467"/>
                      <a:pt x="340822" y="26346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EE90608-B8EF-8B46-AE89-2D5B5A73E6F1}"/>
                </a:ext>
              </a:extLst>
            </p:cNvPr>
            <p:cNvSpPr txBox="1"/>
            <p:nvPr/>
          </p:nvSpPr>
          <p:spPr>
            <a:xfrm>
              <a:off x="4150038" y="1301389"/>
              <a:ext cx="952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Modulator</a:t>
              </a:r>
            </a:p>
            <a:p>
              <a:pPr algn="ctr"/>
              <a:r>
                <a:rPr lang="en-US" sz="1400" b="1" dirty="0">
                  <a:latin typeface="+mj-lt"/>
                </a:rPr>
                <a:t>NCO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3D9224C-CFC1-204C-BF1E-A9F1DE651F40}"/>
                </a:ext>
              </a:extLst>
            </p:cNvPr>
            <p:cNvSpPr/>
            <p:nvPr/>
          </p:nvSpPr>
          <p:spPr>
            <a:xfrm>
              <a:off x="5355818" y="1853004"/>
              <a:ext cx="470000" cy="262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&lt;&lt;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6B03CC-4767-F945-8D81-E570D5E910A2}"/>
                </a:ext>
              </a:extLst>
            </p:cNvPr>
            <p:cNvCxnSpPr>
              <a:cxnSpLocks/>
              <a:stCxn id="204" idx="6"/>
              <a:endCxn id="132" idx="1"/>
            </p:cNvCxnSpPr>
            <p:nvPr/>
          </p:nvCxnSpPr>
          <p:spPr>
            <a:xfrm>
              <a:off x="4771664" y="1981970"/>
              <a:ext cx="5841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5968B02-D76F-414D-890A-B9BEC875924B}"/>
                </a:ext>
              </a:extLst>
            </p:cNvPr>
            <p:cNvCxnSpPr>
              <a:cxnSpLocks/>
            </p:cNvCxnSpPr>
            <p:nvPr/>
          </p:nvCxnSpPr>
          <p:spPr>
            <a:xfrm>
              <a:off x="5581886" y="1507719"/>
              <a:ext cx="0" cy="3360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0978990-A1AE-3E42-ABAC-C5F20AEAEAFA}"/>
                </a:ext>
              </a:extLst>
            </p:cNvPr>
            <p:cNvCxnSpPr>
              <a:cxnSpLocks/>
              <a:stCxn id="132" idx="3"/>
              <a:endCxn id="148" idx="2"/>
            </p:cNvCxnSpPr>
            <p:nvPr/>
          </p:nvCxnSpPr>
          <p:spPr>
            <a:xfrm>
              <a:off x="5825818" y="1984460"/>
              <a:ext cx="462335" cy="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1D71B5-6E4A-E94B-BD81-D44B85F17C1B}"/>
                </a:ext>
              </a:extLst>
            </p:cNvPr>
            <p:cNvGrpSpPr/>
            <p:nvPr/>
          </p:nvGrpSpPr>
          <p:grpSpPr>
            <a:xfrm>
              <a:off x="6288153" y="1834187"/>
              <a:ext cx="307777" cy="307777"/>
              <a:chOff x="4960882" y="2304098"/>
              <a:chExt cx="307777" cy="307777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7718B68-8CCF-7948-AD4D-E33A995B7642}"/>
                  </a:ext>
                </a:extLst>
              </p:cNvPr>
              <p:cNvSpPr/>
              <p:nvPr/>
            </p:nvSpPr>
            <p:spPr>
              <a:xfrm>
                <a:off x="4960882" y="2304098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41C4D5F-C042-BA4E-A2D2-2A46D7048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4771" y="2340875"/>
                <a:ext cx="0" cy="2318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AEEB478-A06B-FF47-AC1A-1B96F7A4C3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382" y="2457985"/>
                <a:ext cx="214715" cy="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A894B0E-6E5A-2445-A5CD-A09E73AF3658}"/>
                </a:ext>
              </a:extLst>
            </p:cNvPr>
            <p:cNvCxnSpPr>
              <a:cxnSpLocks/>
            </p:cNvCxnSpPr>
            <p:nvPr/>
          </p:nvCxnSpPr>
          <p:spPr>
            <a:xfrm>
              <a:off x="6450528" y="1477386"/>
              <a:ext cx="0" cy="3360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A878946-7F1E-BD43-B34F-F62DB9E5E020}"/>
                </a:ext>
              </a:extLst>
            </p:cNvPr>
            <p:cNvCxnSpPr>
              <a:cxnSpLocks/>
              <a:stCxn id="148" idx="6"/>
              <a:endCxn id="164" idx="2"/>
            </p:cNvCxnSpPr>
            <p:nvPr/>
          </p:nvCxnSpPr>
          <p:spPr>
            <a:xfrm flipV="1">
              <a:off x="6595930" y="1981251"/>
              <a:ext cx="502812" cy="68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38B9DA3-527B-FD48-A92B-0BC7B198BD96}"/>
                </a:ext>
              </a:extLst>
            </p:cNvPr>
            <p:cNvGrpSpPr/>
            <p:nvPr/>
          </p:nvGrpSpPr>
          <p:grpSpPr>
            <a:xfrm>
              <a:off x="7098742" y="1827362"/>
              <a:ext cx="307777" cy="307777"/>
              <a:chOff x="8237956" y="1931735"/>
              <a:chExt cx="307777" cy="307777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5BD7D08-1688-6F40-AA71-FF205958B713}"/>
                  </a:ext>
                </a:extLst>
              </p:cNvPr>
              <p:cNvSpPr/>
              <p:nvPr/>
            </p:nvSpPr>
            <p:spPr>
              <a:xfrm>
                <a:off x="8237956" y="1931735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3AFF742-AEF3-2B41-81A5-FB99F5F0806E}"/>
                  </a:ext>
                </a:extLst>
              </p:cNvPr>
              <p:cNvSpPr/>
              <p:nvPr/>
            </p:nvSpPr>
            <p:spPr>
              <a:xfrm rot="17778501">
                <a:off x="8311923" y="2012017"/>
                <a:ext cx="159844" cy="147215"/>
              </a:xfrm>
              <a:custGeom>
                <a:avLst/>
                <a:gdLst>
                  <a:gd name="connsiteX0" fmla="*/ 0 w 340822"/>
                  <a:gd name="connsiteY0" fmla="*/ 22397 h 275453"/>
                  <a:gd name="connsiteX1" fmla="*/ 232756 w 340822"/>
                  <a:gd name="connsiteY1" fmla="*/ 22397 h 275453"/>
                  <a:gd name="connsiteX2" fmla="*/ 91440 w 340822"/>
                  <a:gd name="connsiteY2" fmla="*/ 255154 h 275453"/>
                  <a:gd name="connsiteX3" fmla="*/ 340822 w 340822"/>
                  <a:gd name="connsiteY3" fmla="*/ 263467 h 27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2" h="275453">
                    <a:moveTo>
                      <a:pt x="0" y="22397"/>
                    </a:moveTo>
                    <a:cubicBezTo>
                      <a:pt x="108758" y="3000"/>
                      <a:pt x="217516" y="-16396"/>
                      <a:pt x="232756" y="22397"/>
                    </a:cubicBezTo>
                    <a:cubicBezTo>
                      <a:pt x="247996" y="61190"/>
                      <a:pt x="73429" y="214976"/>
                      <a:pt x="91440" y="255154"/>
                    </a:cubicBezTo>
                    <a:cubicBezTo>
                      <a:pt x="109451" y="295332"/>
                      <a:pt x="297873" y="263467"/>
                      <a:pt x="340822" y="26346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ABD8867-216A-9B47-9236-60D2826605FB}"/>
                </a:ext>
              </a:extLst>
            </p:cNvPr>
            <p:cNvSpPr txBox="1"/>
            <p:nvPr/>
          </p:nvSpPr>
          <p:spPr>
            <a:xfrm>
              <a:off x="6917162" y="1348423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Carrier</a:t>
              </a:r>
            </a:p>
            <a:p>
              <a:pPr algn="ctr"/>
              <a:r>
                <a:rPr lang="en-US" sz="1400" b="1" dirty="0">
                  <a:latin typeface="+mj-lt"/>
                </a:rPr>
                <a:t>NCO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AB4CBBD-C7D3-0C4F-AAAC-88510E081E4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003" y="2060939"/>
              <a:ext cx="492518" cy="670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DFF0D56-5FEE-0444-B38B-246042093761}"/>
                </a:ext>
              </a:extLst>
            </p:cNvPr>
            <p:cNvCxnSpPr>
              <a:cxnSpLocks/>
            </p:cNvCxnSpPr>
            <p:nvPr/>
          </p:nvCxnSpPr>
          <p:spPr>
            <a:xfrm>
              <a:off x="3670684" y="1974259"/>
              <a:ext cx="762444" cy="1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A81D61F-3858-EA40-A249-01152C7E7573}"/>
                </a:ext>
              </a:extLst>
            </p:cNvPr>
            <p:cNvSpPr txBox="1"/>
            <p:nvPr/>
          </p:nvSpPr>
          <p:spPr>
            <a:xfrm>
              <a:off x="3369495" y="1682488"/>
              <a:ext cx="853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mod_fcw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4D47E47-453C-DF4C-A26A-D1AD7E74B91D}"/>
                </a:ext>
              </a:extLst>
            </p:cNvPr>
            <p:cNvSpPr txBox="1"/>
            <p:nvPr/>
          </p:nvSpPr>
          <p:spPr>
            <a:xfrm>
              <a:off x="4086789" y="165945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24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1728D40-3F5F-9442-AA04-8F47FD9CA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964" y="1892345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BC0EC4-49EE-9847-8AE2-8ED68180F784}"/>
                </a:ext>
              </a:extLst>
            </p:cNvPr>
            <p:cNvSpPr txBox="1"/>
            <p:nvPr/>
          </p:nvSpPr>
          <p:spPr>
            <a:xfrm>
              <a:off x="4809414" y="166746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14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CADD31D-AD7A-FF48-8750-3BA71F7ED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254" y="1910356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9B9C6F9-D70D-9F47-AB13-06A7CD70726B}"/>
                </a:ext>
              </a:extLst>
            </p:cNvPr>
            <p:cNvSpPr txBox="1"/>
            <p:nvPr/>
          </p:nvSpPr>
          <p:spPr>
            <a:xfrm>
              <a:off x="5144516" y="1174747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mod_shift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A801680-591B-0741-A853-85F31A1C2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589" y="1579814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580D1DE-CC5E-4348-B6B7-B9676F90D622}"/>
                </a:ext>
              </a:extLst>
            </p:cNvPr>
            <p:cNvSpPr txBox="1"/>
            <p:nvPr/>
          </p:nvSpPr>
          <p:spPr>
            <a:xfrm>
              <a:off x="5600302" y="152861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5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7E63FC5-2362-7F43-8CE3-3F473D647AD3}"/>
                </a:ext>
              </a:extLst>
            </p:cNvPr>
            <p:cNvSpPr txBox="1"/>
            <p:nvPr/>
          </p:nvSpPr>
          <p:spPr>
            <a:xfrm>
              <a:off x="6044004" y="1176434"/>
              <a:ext cx="94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car_fcw</a:t>
              </a:r>
              <a:r>
                <a:rPr lang="en-US" sz="1400" dirty="0">
                  <a:latin typeface="+mj-lt"/>
                </a:rPr>
                <a:t>[0]</a:t>
              </a: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12A0E0E-3F6E-AC47-82E7-43B4BE3FB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815" y="1572220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DFC9399-B13E-0C43-85C3-E32BFF13DF37}"/>
                </a:ext>
              </a:extLst>
            </p:cNvPr>
            <p:cNvSpPr txBox="1"/>
            <p:nvPr/>
          </p:nvSpPr>
          <p:spPr>
            <a:xfrm>
              <a:off x="6450528" y="152102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24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39497BB-022D-464E-9C67-DD8113CF60B5}"/>
                </a:ext>
              </a:extLst>
            </p:cNvPr>
            <p:cNvSpPr txBox="1"/>
            <p:nvPr/>
          </p:nvSpPr>
          <p:spPr>
            <a:xfrm>
              <a:off x="5875208" y="169568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24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E2D4410-C71A-3346-A7BE-9F32095DF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995" y="1911616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5722450-B46E-CA43-A49D-8E7B3EF1D52B}"/>
                </a:ext>
              </a:extLst>
            </p:cNvPr>
            <p:cNvSpPr txBox="1"/>
            <p:nvPr/>
          </p:nvSpPr>
          <p:spPr>
            <a:xfrm>
              <a:off x="6651398" y="168886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24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E1D16E-89BF-2740-ADD4-E9CBC54C4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85" y="1904791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3ABCD66-C379-A84E-BC53-738C1C56AE3C}"/>
                </a:ext>
              </a:extLst>
            </p:cNvPr>
            <p:cNvSpPr txBox="1"/>
            <p:nvPr/>
          </p:nvSpPr>
          <p:spPr>
            <a:xfrm>
              <a:off x="7486493" y="197268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14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CEE7AEB-323C-5F4C-A223-D72AED14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724" y="2188615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C3AA985-06EC-2648-B6AC-CB17AE1B7F62}"/>
                </a:ext>
              </a:extLst>
            </p:cNvPr>
            <p:cNvGrpSpPr/>
            <p:nvPr/>
          </p:nvGrpSpPr>
          <p:grpSpPr>
            <a:xfrm>
              <a:off x="4472139" y="3677490"/>
              <a:ext cx="307777" cy="307777"/>
              <a:chOff x="8237956" y="1931735"/>
              <a:chExt cx="307777" cy="307777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D70F95B-1587-8440-B5E2-9B09E944F37C}"/>
                  </a:ext>
                </a:extLst>
              </p:cNvPr>
              <p:cNvSpPr/>
              <p:nvPr/>
            </p:nvSpPr>
            <p:spPr>
              <a:xfrm>
                <a:off x="8237956" y="1931735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5D8E7AEC-EDAB-A848-9A41-3BCF5450BC0A}"/>
                  </a:ext>
                </a:extLst>
              </p:cNvPr>
              <p:cNvSpPr/>
              <p:nvPr/>
            </p:nvSpPr>
            <p:spPr>
              <a:xfrm rot="17778501">
                <a:off x="8311923" y="2012017"/>
                <a:ext cx="159844" cy="147215"/>
              </a:xfrm>
              <a:custGeom>
                <a:avLst/>
                <a:gdLst>
                  <a:gd name="connsiteX0" fmla="*/ 0 w 340822"/>
                  <a:gd name="connsiteY0" fmla="*/ 22397 h 275453"/>
                  <a:gd name="connsiteX1" fmla="*/ 232756 w 340822"/>
                  <a:gd name="connsiteY1" fmla="*/ 22397 h 275453"/>
                  <a:gd name="connsiteX2" fmla="*/ 91440 w 340822"/>
                  <a:gd name="connsiteY2" fmla="*/ 255154 h 275453"/>
                  <a:gd name="connsiteX3" fmla="*/ 340822 w 340822"/>
                  <a:gd name="connsiteY3" fmla="*/ 263467 h 27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2" h="275453">
                    <a:moveTo>
                      <a:pt x="0" y="22397"/>
                    </a:moveTo>
                    <a:cubicBezTo>
                      <a:pt x="108758" y="3000"/>
                      <a:pt x="217516" y="-16396"/>
                      <a:pt x="232756" y="22397"/>
                    </a:cubicBezTo>
                    <a:cubicBezTo>
                      <a:pt x="247996" y="61190"/>
                      <a:pt x="73429" y="214976"/>
                      <a:pt x="91440" y="255154"/>
                    </a:cubicBezTo>
                    <a:cubicBezTo>
                      <a:pt x="109451" y="295332"/>
                      <a:pt x="297873" y="263467"/>
                      <a:pt x="340822" y="26346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F367E57-1C91-3C45-8E88-87DC9ECF1B60}"/>
                </a:ext>
              </a:extLst>
            </p:cNvPr>
            <p:cNvSpPr/>
            <p:nvPr/>
          </p:nvSpPr>
          <p:spPr>
            <a:xfrm>
              <a:off x="5364070" y="3702413"/>
              <a:ext cx="470000" cy="262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&lt;&lt;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55B30FEC-095C-3944-9F7B-0E0D75AE8350}"/>
                </a:ext>
              </a:extLst>
            </p:cNvPr>
            <p:cNvCxnSpPr>
              <a:cxnSpLocks/>
              <a:stCxn id="238" idx="6"/>
              <a:endCxn id="198" idx="1"/>
            </p:cNvCxnSpPr>
            <p:nvPr/>
          </p:nvCxnSpPr>
          <p:spPr>
            <a:xfrm>
              <a:off x="4779916" y="3831379"/>
              <a:ext cx="5841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B8AD3CC2-510C-F14F-8347-CEB967A7C33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38" y="3491165"/>
              <a:ext cx="0" cy="202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FB63095-D31B-7840-9729-8723BB483A34}"/>
                </a:ext>
              </a:extLst>
            </p:cNvPr>
            <p:cNvCxnSpPr>
              <a:cxnSpLocks/>
              <a:stCxn id="198" idx="3"/>
              <a:endCxn id="235" idx="2"/>
            </p:cNvCxnSpPr>
            <p:nvPr/>
          </p:nvCxnSpPr>
          <p:spPr>
            <a:xfrm>
              <a:off x="5834070" y="3833869"/>
              <a:ext cx="462335" cy="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843B4E6-866B-0C4E-A31A-1F516BE29F3F}"/>
                </a:ext>
              </a:extLst>
            </p:cNvPr>
            <p:cNvGrpSpPr/>
            <p:nvPr/>
          </p:nvGrpSpPr>
          <p:grpSpPr>
            <a:xfrm>
              <a:off x="6296405" y="3683596"/>
              <a:ext cx="307777" cy="307777"/>
              <a:chOff x="4960882" y="2304098"/>
              <a:chExt cx="307777" cy="307777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13539F6-3156-C347-8202-25683640C7B8}"/>
                  </a:ext>
                </a:extLst>
              </p:cNvPr>
              <p:cNvSpPr/>
              <p:nvPr/>
            </p:nvSpPr>
            <p:spPr>
              <a:xfrm>
                <a:off x="4960882" y="2304098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8513766-DDAE-4349-AE20-74153F97C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4771" y="2340875"/>
                <a:ext cx="0" cy="23181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E4CAB36-6404-6B43-94D0-2A84356ECB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382" y="2457985"/>
                <a:ext cx="214715" cy="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6D4E8F34-6AFC-A846-9C38-4C3100990810}"/>
                </a:ext>
              </a:extLst>
            </p:cNvPr>
            <p:cNvCxnSpPr>
              <a:cxnSpLocks/>
            </p:cNvCxnSpPr>
            <p:nvPr/>
          </p:nvCxnSpPr>
          <p:spPr>
            <a:xfrm>
              <a:off x="6458780" y="3422157"/>
              <a:ext cx="0" cy="240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19775D8C-1771-E245-9C34-83085559F41B}"/>
                </a:ext>
              </a:extLst>
            </p:cNvPr>
            <p:cNvCxnSpPr>
              <a:cxnSpLocks/>
              <a:stCxn id="235" idx="6"/>
              <a:endCxn id="233" idx="2"/>
            </p:cNvCxnSpPr>
            <p:nvPr/>
          </p:nvCxnSpPr>
          <p:spPr>
            <a:xfrm flipV="1">
              <a:off x="6604182" y="3830660"/>
              <a:ext cx="502812" cy="68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0415386-C2E7-824E-A51F-91B05103CA1E}"/>
                </a:ext>
              </a:extLst>
            </p:cNvPr>
            <p:cNvGrpSpPr/>
            <p:nvPr/>
          </p:nvGrpSpPr>
          <p:grpSpPr>
            <a:xfrm>
              <a:off x="7106994" y="3676771"/>
              <a:ext cx="307777" cy="307777"/>
              <a:chOff x="8237956" y="1931735"/>
              <a:chExt cx="307777" cy="307777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47E06B5C-AA11-314E-84C1-DD4A4CEA5B73}"/>
                  </a:ext>
                </a:extLst>
              </p:cNvPr>
              <p:cNvSpPr/>
              <p:nvPr/>
            </p:nvSpPr>
            <p:spPr>
              <a:xfrm>
                <a:off x="8237956" y="1931735"/>
                <a:ext cx="307777" cy="3077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A31915A7-AA03-5F45-8F64-F8788DB15C25}"/>
                  </a:ext>
                </a:extLst>
              </p:cNvPr>
              <p:cNvSpPr/>
              <p:nvPr/>
            </p:nvSpPr>
            <p:spPr>
              <a:xfrm rot="17778501">
                <a:off x="8311923" y="2012017"/>
                <a:ext cx="159844" cy="147215"/>
              </a:xfrm>
              <a:custGeom>
                <a:avLst/>
                <a:gdLst>
                  <a:gd name="connsiteX0" fmla="*/ 0 w 340822"/>
                  <a:gd name="connsiteY0" fmla="*/ 22397 h 275453"/>
                  <a:gd name="connsiteX1" fmla="*/ 232756 w 340822"/>
                  <a:gd name="connsiteY1" fmla="*/ 22397 h 275453"/>
                  <a:gd name="connsiteX2" fmla="*/ 91440 w 340822"/>
                  <a:gd name="connsiteY2" fmla="*/ 255154 h 275453"/>
                  <a:gd name="connsiteX3" fmla="*/ 340822 w 340822"/>
                  <a:gd name="connsiteY3" fmla="*/ 263467 h 27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2" h="275453">
                    <a:moveTo>
                      <a:pt x="0" y="22397"/>
                    </a:moveTo>
                    <a:cubicBezTo>
                      <a:pt x="108758" y="3000"/>
                      <a:pt x="217516" y="-16396"/>
                      <a:pt x="232756" y="22397"/>
                    </a:cubicBezTo>
                    <a:cubicBezTo>
                      <a:pt x="247996" y="61190"/>
                      <a:pt x="73429" y="214976"/>
                      <a:pt x="91440" y="255154"/>
                    </a:cubicBezTo>
                    <a:cubicBezTo>
                      <a:pt x="109451" y="295332"/>
                      <a:pt x="297873" y="263467"/>
                      <a:pt x="340822" y="26346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8E82BA8A-BAF9-BC48-9FD7-EFE1BDBFE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493" y="3158662"/>
              <a:ext cx="522533" cy="665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F2509E29-04DE-654D-8C23-BC6583792AAC}"/>
                </a:ext>
              </a:extLst>
            </p:cNvPr>
            <p:cNvCxnSpPr>
              <a:cxnSpLocks/>
            </p:cNvCxnSpPr>
            <p:nvPr/>
          </p:nvCxnSpPr>
          <p:spPr>
            <a:xfrm>
              <a:off x="3678936" y="3823668"/>
              <a:ext cx="762444" cy="1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E59437A-C2AB-5540-88EF-EEDA9CE56C86}"/>
                </a:ext>
              </a:extLst>
            </p:cNvPr>
            <p:cNvSpPr txBox="1"/>
            <p:nvPr/>
          </p:nvSpPr>
          <p:spPr>
            <a:xfrm>
              <a:off x="3377747" y="3531897"/>
              <a:ext cx="853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mod_fcw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68EF8CC-1B36-FB42-B0B6-7F2CB72FDFC7}"/>
                </a:ext>
              </a:extLst>
            </p:cNvPr>
            <p:cNvSpPr txBox="1"/>
            <p:nvPr/>
          </p:nvSpPr>
          <p:spPr>
            <a:xfrm>
              <a:off x="5097017" y="3178745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mod_shift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60BF48D-E88A-3E4C-9C98-1A4AE7DC0980}"/>
                </a:ext>
              </a:extLst>
            </p:cNvPr>
            <p:cNvSpPr txBox="1"/>
            <p:nvPr/>
          </p:nvSpPr>
          <p:spPr>
            <a:xfrm>
              <a:off x="5916282" y="3169460"/>
              <a:ext cx="1725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car_fcw</a:t>
              </a:r>
              <a:r>
                <a:rPr lang="en-US" sz="1400" dirty="0">
                  <a:latin typeface="+mj-lt"/>
                </a:rPr>
                <a:t>[N_VOICES-1]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7BF1BB-E780-1140-AF98-96A4BF419936}"/>
                </a:ext>
              </a:extLst>
            </p:cNvPr>
            <p:cNvSpPr txBox="1"/>
            <p:nvPr/>
          </p:nvSpPr>
          <p:spPr>
            <a:xfrm rot="5400000">
              <a:off x="3566100" y="2518810"/>
              <a:ext cx="8050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111F3-21F5-3344-9B7D-BB48E1E2D684}"/>
                </a:ext>
              </a:extLst>
            </p:cNvPr>
            <p:cNvSpPr txBox="1"/>
            <p:nvPr/>
          </p:nvSpPr>
          <p:spPr>
            <a:xfrm>
              <a:off x="3957329" y="2772461"/>
              <a:ext cx="126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x N_VOICES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0955811-1CE4-994B-9429-099D756F8C2E}"/>
                </a:ext>
              </a:extLst>
            </p:cNvPr>
            <p:cNvSpPr txBox="1"/>
            <p:nvPr/>
          </p:nvSpPr>
          <p:spPr>
            <a:xfrm>
              <a:off x="8645236" y="278434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Sample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0B7AAE1-CF81-DD41-A621-A6AE04265A56}"/>
                </a:ext>
              </a:extLst>
            </p:cNvPr>
            <p:cNvSpPr txBox="1"/>
            <p:nvPr/>
          </p:nvSpPr>
          <p:spPr>
            <a:xfrm rot="19067827">
              <a:off x="4363781" y="2165058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+mj-lt"/>
                </a:rPr>
                <a:t>mod_samp</a:t>
              </a:r>
              <a:r>
                <a:rPr lang="en-US" sz="1100" dirty="0">
                  <a:latin typeface="+mj-lt"/>
                </a:rPr>
                <a:t>[0]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87D5939-1788-FF47-94E4-96DC215E45AF}"/>
                </a:ext>
              </a:extLst>
            </p:cNvPr>
            <p:cNvSpPr txBox="1"/>
            <p:nvPr/>
          </p:nvSpPr>
          <p:spPr>
            <a:xfrm rot="19067827">
              <a:off x="5739646" y="2328131"/>
              <a:ext cx="1471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+mj-lt"/>
                </a:rPr>
                <a:t>car_fcw_modulated</a:t>
              </a:r>
              <a:r>
                <a:rPr lang="en-US" sz="1100" dirty="0">
                  <a:latin typeface="+mj-lt"/>
                </a:rPr>
                <a:t>[0]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362A753-5E45-A546-A7A6-4258E93DBD84}"/>
                </a:ext>
              </a:extLst>
            </p:cNvPr>
            <p:cNvSpPr txBox="1"/>
            <p:nvPr/>
          </p:nvSpPr>
          <p:spPr>
            <a:xfrm>
              <a:off x="8216670" y="264584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14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A5D532-33D7-8249-BDEA-5E4193F43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2901" y="2861772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296B859-1F0C-624F-BA07-3B5AD3534857}"/>
                </a:ext>
              </a:extLst>
            </p:cNvPr>
            <p:cNvCxnSpPr>
              <a:cxnSpLocks/>
            </p:cNvCxnSpPr>
            <p:nvPr/>
          </p:nvCxnSpPr>
          <p:spPr>
            <a:xfrm>
              <a:off x="7552724" y="2644243"/>
              <a:ext cx="350201" cy="1676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0661B59-14D7-1042-954F-F74F1DDDF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714" y="3117361"/>
              <a:ext cx="311314" cy="3047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91A6D7DF-5DEC-3C4C-9BDC-DA8850E28839}"/>
                </a:ext>
              </a:extLst>
            </p:cNvPr>
            <p:cNvSpPr txBox="1"/>
            <p:nvPr/>
          </p:nvSpPr>
          <p:spPr>
            <a:xfrm rot="5400000">
              <a:off x="6986133" y="2496667"/>
              <a:ext cx="8050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6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55">
            <a:extLst>
              <a:ext uri="{FF2B5EF4-FFF2-40B4-BE49-F238E27FC236}">
                <a16:creationId xmlns:a16="http://schemas.microsoft.com/office/drawing/2014/main" id="{1134BB90-1346-0841-A192-A8845DF8F877}"/>
              </a:ext>
            </a:extLst>
          </p:cNvPr>
          <p:cNvSpPr/>
          <p:nvPr/>
        </p:nvSpPr>
        <p:spPr>
          <a:xfrm>
            <a:off x="4135581" y="2140527"/>
            <a:ext cx="4851645" cy="248227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28CBC-B3B3-1B4D-B182-7A8572540A50}"/>
              </a:ext>
            </a:extLst>
          </p:cNvPr>
          <p:cNvSpPr txBox="1"/>
          <p:nvPr/>
        </p:nvSpPr>
        <p:spPr>
          <a:xfrm>
            <a:off x="7500210" y="4328508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+mj-lt"/>
              </a:rPr>
              <a:t>sigma_delta_dac.v</a:t>
            </a:r>
            <a:endParaRPr lang="en-US" sz="1100" i="1" dirty="0">
              <a:latin typeface="+mj-lt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CBCF0D6-87E1-1746-9EFA-98E9E6A21992}"/>
              </a:ext>
            </a:extLst>
          </p:cNvPr>
          <p:cNvGrpSpPr/>
          <p:nvPr/>
        </p:nvGrpSpPr>
        <p:grpSpPr>
          <a:xfrm>
            <a:off x="5121173" y="2909383"/>
            <a:ext cx="307777" cy="307777"/>
            <a:chOff x="4960882" y="2304098"/>
            <a:chExt cx="307777" cy="3077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5D71BE-FD14-1140-8D0C-97964949677D}"/>
                </a:ext>
              </a:extLst>
            </p:cNvPr>
            <p:cNvSpPr/>
            <p:nvPr/>
          </p:nvSpPr>
          <p:spPr>
            <a:xfrm>
              <a:off x="4960882" y="2304098"/>
              <a:ext cx="307777" cy="3077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187B36-E59A-9246-93F2-B3AB5552C673}"/>
                </a:ext>
              </a:extLst>
            </p:cNvPr>
            <p:cNvCxnSpPr>
              <a:cxnSpLocks/>
            </p:cNvCxnSpPr>
            <p:nvPr/>
          </p:nvCxnSpPr>
          <p:spPr>
            <a:xfrm>
              <a:off x="5114771" y="2340875"/>
              <a:ext cx="0" cy="2318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5483B8-007E-E94C-BD99-FE04375FA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382" y="2457985"/>
              <a:ext cx="214715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D1E3161-657F-D341-AF4F-6561A809A397}"/>
              </a:ext>
            </a:extLst>
          </p:cNvPr>
          <p:cNvSpPr txBox="1"/>
          <p:nvPr/>
        </p:nvSpPr>
        <p:spPr>
          <a:xfrm>
            <a:off x="3245469" y="2906076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code[9:0]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5081BB3-7B4C-4648-B398-8D15EBC613B9}"/>
              </a:ext>
            </a:extLst>
          </p:cNvPr>
          <p:cNvSpPr txBox="1"/>
          <p:nvPr/>
        </p:nvSpPr>
        <p:spPr>
          <a:xfrm>
            <a:off x="9024252" y="2811807"/>
            <a:ext cx="5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pwm</a:t>
            </a:r>
            <a:endParaRPr lang="en-US" sz="1400" dirty="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44B4AE22-47E8-0047-9E8B-98028B3F17A4}"/>
              </a:ext>
            </a:extLst>
          </p:cNvPr>
          <p:cNvCxnSpPr>
            <a:cxnSpLocks/>
            <a:stCxn id="67" idx="6"/>
            <a:endCxn id="134" idx="1"/>
          </p:cNvCxnSpPr>
          <p:nvPr/>
        </p:nvCxnSpPr>
        <p:spPr>
          <a:xfrm flipV="1">
            <a:off x="5428950" y="3061723"/>
            <a:ext cx="901741" cy="15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F8BAB3-0F83-3944-8CF4-E213482C3CEE}"/>
              </a:ext>
            </a:extLst>
          </p:cNvPr>
          <p:cNvGrpSpPr/>
          <p:nvPr/>
        </p:nvGrpSpPr>
        <p:grpSpPr>
          <a:xfrm>
            <a:off x="6330691" y="2755704"/>
            <a:ext cx="242175" cy="612038"/>
            <a:chOff x="6330691" y="2755704"/>
            <a:chExt cx="242175" cy="61203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F0A457F-EA1B-DB43-89D4-2F71F6DE62ED}"/>
                </a:ext>
              </a:extLst>
            </p:cNvPr>
            <p:cNvSpPr/>
            <p:nvPr/>
          </p:nvSpPr>
          <p:spPr>
            <a:xfrm>
              <a:off x="6330691" y="2755704"/>
              <a:ext cx="242175" cy="6120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540A2DCA-CA82-B342-886E-7ABCE88736AE}"/>
                </a:ext>
              </a:extLst>
            </p:cNvPr>
            <p:cNvSpPr/>
            <p:nvPr/>
          </p:nvSpPr>
          <p:spPr>
            <a:xfrm>
              <a:off x="6343520" y="3249038"/>
              <a:ext cx="216516" cy="118704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16BDCB-F4FD-CB4B-A1AC-341B740A0C95}"/>
              </a:ext>
            </a:extLst>
          </p:cNvPr>
          <p:cNvGrpSpPr/>
          <p:nvPr/>
        </p:nvGrpSpPr>
        <p:grpSpPr>
          <a:xfrm>
            <a:off x="7785151" y="2788404"/>
            <a:ext cx="671946" cy="380063"/>
            <a:chOff x="10256095" y="2472997"/>
            <a:chExt cx="999642" cy="565413"/>
          </a:xfrm>
        </p:grpSpPr>
        <p:pic>
          <p:nvPicPr>
            <p:cNvPr id="160" name="Picture 159" descr="A picture containing ax, clipart&#10;&#10;Description automatically generated">
              <a:extLst>
                <a:ext uri="{FF2B5EF4-FFF2-40B4-BE49-F238E27FC236}">
                  <a16:creationId xmlns:a16="http://schemas.microsoft.com/office/drawing/2014/main" id="{B6044FD4-8C99-3F44-BD8D-87C6AC7B41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543" r="24920"/>
            <a:stretch/>
          </p:blipFill>
          <p:spPr>
            <a:xfrm flipV="1">
              <a:off x="10256095" y="2472997"/>
              <a:ext cx="999642" cy="565413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3058AA-D0C5-1E46-AC5C-F437C12FFEF4}"/>
                </a:ext>
              </a:extLst>
            </p:cNvPr>
            <p:cNvSpPr/>
            <p:nvPr/>
          </p:nvSpPr>
          <p:spPr>
            <a:xfrm>
              <a:off x="10294241" y="2565285"/>
              <a:ext cx="87696" cy="138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17E67C7-37E4-B74A-928E-790711D7C0ED}"/>
                </a:ext>
              </a:extLst>
            </p:cNvPr>
            <p:cNvSpPr/>
            <p:nvPr/>
          </p:nvSpPr>
          <p:spPr>
            <a:xfrm>
              <a:off x="10294241" y="2803166"/>
              <a:ext cx="87696" cy="138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98DE1F5-D2AA-AA42-90E7-F67D05999B2B}"/>
                </a:ext>
              </a:extLst>
            </p:cNvPr>
            <p:cNvSpPr/>
            <p:nvPr/>
          </p:nvSpPr>
          <p:spPr>
            <a:xfrm>
              <a:off x="11168041" y="2686229"/>
              <a:ext cx="87696" cy="138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7F428846-011E-B24F-998D-DDA50422EF67}"/>
              </a:ext>
            </a:extLst>
          </p:cNvPr>
          <p:cNvCxnSpPr>
            <a:cxnSpLocks/>
            <a:stCxn id="134" idx="3"/>
            <a:endCxn id="67" idx="4"/>
          </p:cNvCxnSpPr>
          <p:nvPr/>
        </p:nvCxnSpPr>
        <p:spPr>
          <a:xfrm flipH="1">
            <a:off x="5275062" y="3061723"/>
            <a:ext cx="1297804" cy="155437"/>
          </a:xfrm>
          <a:prstGeom prst="bentConnector4">
            <a:avLst>
              <a:gd name="adj1" fmla="val -26939"/>
              <a:gd name="adj2" fmla="val 61645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EA5E99-8047-3C46-BC57-C4414D8266EB}"/>
              </a:ext>
            </a:extLst>
          </p:cNvPr>
          <p:cNvCxnSpPr>
            <a:stCxn id="134" idx="3"/>
          </p:cNvCxnSpPr>
          <p:nvPr/>
        </p:nvCxnSpPr>
        <p:spPr>
          <a:xfrm>
            <a:off x="6572866" y="3061723"/>
            <a:ext cx="12458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36B9D7-6413-0B4A-89A9-7857B6012D4A}"/>
              </a:ext>
            </a:extLst>
          </p:cNvPr>
          <p:cNvCxnSpPr>
            <a:cxnSpLocks/>
          </p:cNvCxnSpPr>
          <p:nvPr/>
        </p:nvCxnSpPr>
        <p:spPr>
          <a:xfrm flipV="1">
            <a:off x="5933489" y="2523406"/>
            <a:ext cx="0" cy="5333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F922480-D266-1548-BF25-DBB1A8212A2F}"/>
              </a:ext>
            </a:extLst>
          </p:cNvPr>
          <p:cNvCxnSpPr>
            <a:cxnSpLocks/>
          </p:cNvCxnSpPr>
          <p:nvPr/>
        </p:nvCxnSpPr>
        <p:spPr>
          <a:xfrm>
            <a:off x="5933489" y="2531346"/>
            <a:ext cx="1885186" cy="36426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E4D6C954-5271-F849-901F-1B8373E3ED56}"/>
              </a:ext>
            </a:extLst>
          </p:cNvPr>
          <p:cNvCxnSpPr>
            <a:cxnSpLocks/>
            <a:stCxn id="28" idx="3"/>
          </p:cNvCxnSpPr>
          <p:nvPr/>
        </p:nvCxnSpPr>
        <p:spPr>
          <a:xfrm rot="5400000">
            <a:off x="4881796" y="2651042"/>
            <a:ext cx="853282" cy="228668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9B5095C-89D5-8240-939B-375AE0E841A5}"/>
              </a:ext>
            </a:extLst>
          </p:cNvPr>
          <p:cNvSpPr txBox="1"/>
          <p:nvPr/>
        </p:nvSpPr>
        <p:spPr>
          <a:xfrm>
            <a:off x="3432509" y="4095007"/>
            <a:ext cx="657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clk</a:t>
            </a:r>
            <a:r>
              <a:rPr lang="en-US" sz="1400" dirty="0"/>
              <a:t>, </a:t>
            </a:r>
            <a:r>
              <a:rPr lang="en-US" sz="1400" dirty="0" err="1"/>
              <a:t>rst</a:t>
            </a:r>
            <a:endParaRPr lang="en-US" sz="140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BE506E8-C3AE-FA4A-BB1E-C44739F38CA6}"/>
              </a:ext>
            </a:extLst>
          </p:cNvPr>
          <p:cNvCxnSpPr>
            <a:cxnSpLocks/>
          </p:cNvCxnSpPr>
          <p:nvPr/>
        </p:nvCxnSpPr>
        <p:spPr>
          <a:xfrm flipV="1">
            <a:off x="8443243" y="2977478"/>
            <a:ext cx="643783" cy="9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4B0704B-E431-874C-B135-4683214FD180}"/>
              </a:ext>
            </a:extLst>
          </p:cNvPr>
          <p:cNvCxnSpPr>
            <a:cxnSpLocks/>
          </p:cNvCxnSpPr>
          <p:nvPr/>
        </p:nvCxnSpPr>
        <p:spPr>
          <a:xfrm flipV="1">
            <a:off x="4548540" y="2967242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23E7D75-3B3B-B44E-9455-8D9BFE087AD2}"/>
              </a:ext>
            </a:extLst>
          </p:cNvPr>
          <p:cNvSpPr txBox="1"/>
          <p:nvPr/>
        </p:nvSpPr>
        <p:spPr>
          <a:xfrm>
            <a:off x="4360713" y="27344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612A063-F15D-5242-A88A-06D258FD5794}"/>
              </a:ext>
            </a:extLst>
          </p:cNvPr>
          <p:cNvCxnSpPr>
            <a:cxnSpLocks/>
          </p:cNvCxnSpPr>
          <p:nvPr/>
        </p:nvCxnSpPr>
        <p:spPr>
          <a:xfrm flipV="1">
            <a:off x="8784633" y="2896620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6730F85-DCD0-7A42-923E-F9DF6E479BF8}"/>
              </a:ext>
            </a:extLst>
          </p:cNvPr>
          <p:cNvSpPr txBox="1"/>
          <p:nvPr/>
        </p:nvSpPr>
        <p:spPr>
          <a:xfrm>
            <a:off x="8688737" y="26697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BAD9DE-AE67-5541-8FE5-DEECA2B9853F}"/>
              </a:ext>
            </a:extLst>
          </p:cNvPr>
          <p:cNvCxnSpPr>
            <a:cxnSpLocks/>
          </p:cNvCxnSpPr>
          <p:nvPr/>
        </p:nvCxnSpPr>
        <p:spPr>
          <a:xfrm flipV="1">
            <a:off x="7515058" y="2787637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2D90A1E-BA4C-4448-99CE-E3EACF57A514}"/>
              </a:ext>
            </a:extLst>
          </p:cNvPr>
          <p:cNvSpPr txBox="1"/>
          <p:nvPr/>
        </p:nvSpPr>
        <p:spPr>
          <a:xfrm>
            <a:off x="7398055" y="26337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683D978-99A7-5B4D-8F68-3167A62A8FC8}"/>
              </a:ext>
            </a:extLst>
          </p:cNvPr>
          <p:cNvCxnSpPr>
            <a:cxnSpLocks/>
          </p:cNvCxnSpPr>
          <p:nvPr/>
        </p:nvCxnSpPr>
        <p:spPr>
          <a:xfrm flipV="1">
            <a:off x="7522704" y="2965696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6F25567-3825-8149-83A8-CAB8AD8A7033}"/>
              </a:ext>
            </a:extLst>
          </p:cNvPr>
          <p:cNvSpPr txBox="1"/>
          <p:nvPr/>
        </p:nvSpPr>
        <p:spPr>
          <a:xfrm>
            <a:off x="7491829" y="3025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7A2FBB5-3333-9445-915E-E5C13EFC2CAF}"/>
              </a:ext>
            </a:extLst>
          </p:cNvPr>
          <p:cNvCxnSpPr>
            <a:cxnSpLocks/>
          </p:cNvCxnSpPr>
          <p:nvPr/>
        </p:nvCxnSpPr>
        <p:spPr>
          <a:xfrm flipV="1">
            <a:off x="5558146" y="2988284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05FBF53-EE2C-464A-B4B4-8AF54054FE6C}"/>
              </a:ext>
            </a:extLst>
          </p:cNvPr>
          <p:cNvSpPr txBox="1"/>
          <p:nvPr/>
        </p:nvSpPr>
        <p:spPr>
          <a:xfrm>
            <a:off x="5398698" y="274690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31DF59C-72D7-8242-9202-2A37FFD50BB6}"/>
              </a:ext>
            </a:extLst>
          </p:cNvPr>
          <p:cNvCxnSpPr>
            <a:cxnSpLocks/>
          </p:cNvCxnSpPr>
          <p:nvPr/>
        </p:nvCxnSpPr>
        <p:spPr>
          <a:xfrm flipV="1">
            <a:off x="5558980" y="3918066"/>
            <a:ext cx="132472" cy="192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58AFAF9D-286A-534D-8FA8-B37EC51DB064}"/>
              </a:ext>
            </a:extLst>
          </p:cNvPr>
          <p:cNvSpPr txBox="1"/>
          <p:nvPr/>
        </p:nvSpPr>
        <p:spPr>
          <a:xfrm>
            <a:off x="5399532" y="3676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D6E8144-0B8B-7347-ACAE-6A8C86C025DD}"/>
              </a:ext>
            </a:extLst>
          </p:cNvPr>
          <p:cNvSpPr txBox="1"/>
          <p:nvPr/>
        </p:nvSpPr>
        <p:spPr>
          <a:xfrm>
            <a:off x="6982119" y="264148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MSB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8CF03E-F205-6C47-B6A8-435CF7C4B2A4}"/>
              </a:ext>
            </a:extLst>
          </p:cNvPr>
          <p:cNvSpPr txBox="1"/>
          <p:nvPr/>
        </p:nvSpPr>
        <p:spPr>
          <a:xfrm>
            <a:off x="7004405" y="300386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MSB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E9743E8-AFAA-8949-A1B9-29056C2C7792}"/>
              </a:ext>
            </a:extLst>
          </p:cNvPr>
          <p:cNvCxnSpPr>
            <a:cxnSpLocks/>
          </p:cNvCxnSpPr>
          <p:nvPr/>
        </p:nvCxnSpPr>
        <p:spPr>
          <a:xfrm>
            <a:off x="4038600" y="3061723"/>
            <a:ext cx="10825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5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00655CA-A3B4-F040-8DC0-4EB1DC23C7F9}"/>
              </a:ext>
            </a:extLst>
          </p:cNvPr>
          <p:cNvGrpSpPr/>
          <p:nvPr/>
        </p:nvGrpSpPr>
        <p:grpSpPr>
          <a:xfrm>
            <a:off x="2237045" y="1489525"/>
            <a:ext cx="4825828" cy="4404569"/>
            <a:chOff x="2237045" y="1489525"/>
            <a:chExt cx="4825828" cy="44045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6E28B8-2BC3-4841-AEDD-A3F1B1AC2725}"/>
                </a:ext>
              </a:extLst>
            </p:cNvPr>
            <p:cNvGrpSpPr/>
            <p:nvPr/>
          </p:nvGrpSpPr>
          <p:grpSpPr>
            <a:xfrm>
              <a:off x="2507703" y="2006116"/>
              <a:ext cx="778355" cy="919815"/>
              <a:chOff x="2507703" y="2006116"/>
              <a:chExt cx="778355" cy="91981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65463DE-C69F-A84F-933E-CDD99A0A8C8D}"/>
                  </a:ext>
                </a:extLst>
              </p:cNvPr>
              <p:cNvGrpSpPr/>
              <p:nvPr/>
            </p:nvGrpSpPr>
            <p:grpSpPr>
              <a:xfrm>
                <a:off x="2771001" y="2313893"/>
                <a:ext cx="242175" cy="612038"/>
                <a:chOff x="6330691" y="2755704"/>
                <a:chExt cx="242175" cy="61203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07BC4EA-8265-8242-A1DF-CA1B89615D5E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1DC17260-D1BF-484E-B87C-DD2809C14306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3D5D51-63F7-E54F-9CAF-4ECFF8A094DF}"/>
                  </a:ext>
                </a:extLst>
              </p:cNvPr>
              <p:cNvSpPr txBox="1"/>
              <p:nvPr/>
            </p:nvSpPr>
            <p:spPr>
              <a:xfrm>
                <a:off x="2507703" y="2006116"/>
                <a:ext cx="778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+mj-lt"/>
                  </a:rPr>
                  <a:t>cpu_req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099128-2D2C-954C-9142-37FCC8989182}"/>
                </a:ext>
              </a:extLst>
            </p:cNvPr>
            <p:cNvCxnSpPr>
              <a:cxnSpLocks/>
            </p:cNvCxnSpPr>
            <p:nvPr/>
          </p:nvCxnSpPr>
          <p:spPr>
            <a:xfrm>
              <a:off x="4782874" y="1815490"/>
              <a:ext cx="0" cy="4078604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D719F-D743-2A4C-B4E4-1E2D6F31A810}"/>
                </a:ext>
              </a:extLst>
            </p:cNvPr>
            <p:cNvSpPr txBox="1"/>
            <p:nvPr/>
          </p:nvSpPr>
          <p:spPr>
            <a:xfrm>
              <a:off x="3630172" y="1489525"/>
              <a:ext cx="9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cpu_clk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+mj-lt"/>
                </a:rPr>
                <a:t>(50MHz)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E5ECCB-9A7F-D044-9488-921B50239AA4}"/>
                </a:ext>
              </a:extLst>
            </p:cNvPr>
            <p:cNvSpPr txBox="1"/>
            <p:nvPr/>
          </p:nvSpPr>
          <p:spPr>
            <a:xfrm>
              <a:off x="4858298" y="1489525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synth_clk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+mj-lt"/>
                </a:rPr>
                <a:t>(150MHz)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BE4E-2C6B-284E-85F2-2E1F4E08C081}"/>
                </a:ext>
              </a:extLst>
            </p:cNvPr>
            <p:cNvGrpSpPr/>
            <p:nvPr/>
          </p:nvGrpSpPr>
          <p:grpSpPr>
            <a:xfrm>
              <a:off x="2771001" y="3387596"/>
              <a:ext cx="242175" cy="612038"/>
              <a:chOff x="6330691" y="2755704"/>
              <a:chExt cx="242175" cy="61203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DBF33-A7E5-2849-BABC-001851CAFEFD}"/>
                  </a:ext>
                </a:extLst>
              </p:cNvPr>
              <p:cNvSpPr/>
              <p:nvPr/>
            </p:nvSpPr>
            <p:spPr>
              <a:xfrm>
                <a:off x="6330691" y="2755704"/>
                <a:ext cx="242175" cy="61203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EC7F556E-CBAA-FB46-ACF9-E16744E41CA2}"/>
                  </a:ext>
                </a:extLst>
              </p:cNvPr>
              <p:cNvSpPr/>
              <p:nvPr/>
            </p:nvSpPr>
            <p:spPr>
              <a:xfrm>
                <a:off x="6355696" y="3249038"/>
                <a:ext cx="200240" cy="118704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70201A-0BA8-3847-ACD6-E830DE519EA2}"/>
                </a:ext>
              </a:extLst>
            </p:cNvPr>
            <p:cNvSpPr txBox="1"/>
            <p:nvPr/>
          </p:nvSpPr>
          <p:spPr>
            <a:xfrm>
              <a:off x="2507703" y="3096132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cpu_ack</a:t>
              </a:r>
              <a:endParaRPr lang="en-US" sz="1400" dirty="0">
                <a:latin typeface="+mj-lt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D26E32-05AB-3446-B09B-6E94C6FF538E}"/>
                </a:ext>
              </a:extLst>
            </p:cNvPr>
            <p:cNvGrpSpPr/>
            <p:nvPr/>
          </p:nvGrpSpPr>
          <p:grpSpPr>
            <a:xfrm>
              <a:off x="2237045" y="4480284"/>
              <a:ext cx="1996380" cy="1266888"/>
              <a:chOff x="2312942" y="4423978"/>
              <a:chExt cx="1996380" cy="12668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E2FE2A4-647C-B148-AD20-C9EB7C7A2021}"/>
                  </a:ext>
                </a:extLst>
              </p:cNvPr>
              <p:cNvGrpSpPr/>
              <p:nvPr/>
            </p:nvGrpSpPr>
            <p:grpSpPr>
              <a:xfrm>
                <a:off x="3013176" y="4425275"/>
                <a:ext cx="242175" cy="612038"/>
                <a:chOff x="6330691" y="2755704"/>
                <a:chExt cx="242175" cy="61203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EC7F004-5C39-9942-8BCA-433BD16593F1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E474BA6E-C1E9-F14B-8BF1-3988285BE9D9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67F66AE-B71B-DB47-9ECB-41ED98C9F55F}"/>
                  </a:ext>
                </a:extLst>
              </p:cNvPr>
              <p:cNvGrpSpPr/>
              <p:nvPr/>
            </p:nvGrpSpPr>
            <p:grpSpPr>
              <a:xfrm>
                <a:off x="2917093" y="4492968"/>
                <a:ext cx="242175" cy="612038"/>
                <a:chOff x="6330691" y="2755704"/>
                <a:chExt cx="242175" cy="6120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8EB697E-A902-8A45-B6C0-2DFB09F3784A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2" name="Triangle 21">
                  <a:extLst>
                    <a:ext uri="{FF2B5EF4-FFF2-40B4-BE49-F238E27FC236}">
                      <a16:creationId xmlns:a16="http://schemas.microsoft.com/office/drawing/2014/main" id="{F7E0E413-B358-6442-AED7-6A09BD05ED26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FB9F604-4AB2-B946-ABDE-F738E72E81C8}"/>
                  </a:ext>
                </a:extLst>
              </p:cNvPr>
              <p:cNvGrpSpPr/>
              <p:nvPr/>
            </p:nvGrpSpPr>
            <p:grpSpPr>
              <a:xfrm>
                <a:off x="2834583" y="4571195"/>
                <a:ext cx="242175" cy="612038"/>
                <a:chOff x="6330691" y="2755704"/>
                <a:chExt cx="242175" cy="61203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02D62D6-9F1A-8B4A-8FFE-5CB09041A609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5" name="Triangle 24">
                  <a:extLst>
                    <a:ext uri="{FF2B5EF4-FFF2-40B4-BE49-F238E27FC236}">
                      <a16:creationId xmlns:a16="http://schemas.microsoft.com/office/drawing/2014/main" id="{44E3CC0E-4653-A64F-968D-AC35392090E1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34CEB4-632E-6F47-9331-D61E25C8D39D}"/>
                  </a:ext>
                </a:extLst>
              </p:cNvPr>
              <p:cNvSpPr txBox="1"/>
              <p:nvPr/>
            </p:nvSpPr>
            <p:spPr>
              <a:xfrm rot="18509007">
                <a:off x="3116460" y="441099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952A53-FC95-F04E-9D5E-6544F872540C}"/>
                  </a:ext>
                </a:extLst>
              </p:cNvPr>
              <p:cNvSpPr txBox="1"/>
              <p:nvPr/>
            </p:nvSpPr>
            <p:spPr>
              <a:xfrm>
                <a:off x="2312942" y="5167646"/>
                <a:ext cx="1996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MMIO Regs</a:t>
                </a:r>
              </a:p>
              <a:p>
                <a:pPr algn="ctr"/>
                <a:r>
                  <a:rPr lang="en-US" sz="1400" dirty="0">
                    <a:latin typeface="+mj-lt"/>
                  </a:rPr>
                  <a:t>(</a:t>
                </a:r>
                <a:r>
                  <a:rPr lang="en-US" sz="1400" dirty="0" err="1">
                    <a:latin typeface="+mj-lt"/>
                  </a:rPr>
                  <a:t>fcws</a:t>
                </a:r>
                <a:r>
                  <a:rPr lang="en-US" sz="1400" dirty="0">
                    <a:latin typeface="+mj-lt"/>
                  </a:rPr>
                  <a:t>, shift, </a:t>
                </a:r>
                <a:r>
                  <a:rPr lang="en-US" sz="1400" dirty="0" err="1">
                    <a:latin typeface="+mj-lt"/>
                  </a:rPr>
                  <a:t>note_en</a:t>
                </a:r>
                <a:r>
                  <a:rPr lang="en-US" sz="14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etc</a:t>
                </a:r>
                <a:r>
                  <a:rPr lang="en-US" sz="1400" dirty="0">
                    <a:latin typeface="+mj-lt"/>
                  </a:rPr>
                  <a:t>)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8090388-3480-C145-8D71-A5AE4373E242}"/>
                </a:ext>
              </a:extLst>
            </p:cNvPr>
            <p:cNvCxnSpPr>
              <a:cxnSpLocks/>
              <a:stCxn id="6" idx="3"/>
              <a:endCxn id="55" idx="1"/>
            </p:cNvCxnSpPr>
            <p:nvPr/>
          </p:nvCxnSpPr>
          <p:spPr>
            <a:xfrm>
              <a:off x="3013176" y="2619912"/>
              <a:ext cx="3153932" cy="21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C7D946-1CCB-0240-AAAF-3F41A4B9D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026" y="3693615"/>
              <a:ext cx="5357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DDAA68-0BBB-DA4F-A61B-B8908488F6FE}"/>
                </a:ext>
              </a:extLst>
            </p:cNvPr>
            <p:cNvGrpSpPr/>
            <p:nvPr/>
          </p:nvGrpSpPr>
          <p:grpSpPr>
            <a:xfrm>
              <a:off x="3374204" y="2933175"/>
              <a:ext cx="1093376" cy="1195485"/>
              <a:chOff x="3374204" y="2933175"/>
              <a:chExt cx="1093376" cy="11954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D0FB1-B9B4-B946-A713-06870B398C3D}"/>
                  </a:ext>
                </a:extLst>
              </p:cNvPr>
              <p:cNvSpPr/>
              <p:nvPr/>
            </p:nvSpPr>
            <p:spPr>
              <a:xfrm>
                <a:off x="3414889" y="3214318"/>
                <a:ext cx="990108" cy="914342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50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90108"/>
                          <a:gd name="connsiteY0" fmla="*/ 0 h 914342"/>
                          <a:gd name="connsiteX1" fmla="*/ 485153 w 990108"/>
                          <a:gd name="connsiteY1" fmla="*/ 0 h 914342"/>
                          <a:gd name="connsiteX2" fmla="*/ 990108 w 990108"/>
                          <a:gd name="connsiteY2" fmla="*/ 0 h 914342"/>
                          <a:gd name="connsiteX3" fmla="*/ 990108 w 990108"/>
                          <a:gd name="connsiteY3" fmla="*/ 475458 h 914342"/>
                          <a:gd name="connsiteX4" fmla="*/ 990108 w 990108"/>
                          <a:gd name="connsiteY4" fmla="*/ 914342 h 914342"/>
                          <a:gd name="connsiteX5" fmla="*/ 514856 w 990108"/>
                          <a:gd name="connsiteY5" fmla="*/ 914342 h 914342"/>
                          <a:gd name="connsiteX6" fmla="*/ 0 w 990108"/>
                          <a:gd name="connsiteY6" fmla="*/ 914342 h 914342"/>
                          <a:gd name="connsiteX7" fmla="*/ 0 w 990108"/>
                          <a:gd name="connsiteY7" fmla="*/ 475458 h 914342"/>
                          <a:gd name="connsiteX8" fmla="*/ 0 w 990108"/>
                          <a:gd name="connsiteY8" fmla="*/ 0 h 9143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0108" h="914342" extrusionOk="0">
                            <a:moveTo>
                              <a:pt x="0" y="0"/>
                            </a:moveTo>
                            <a:cubicBezTo>
                              <a:pt x="217649" y="1555"/>
                              <a:pt x="252607" y="11724"/>
                              <a:pt x="485153" y="0"/>
                            </a:cubicBezTo>
                            <a:cubicBezTo>
                              <a:pt x="717699" y="-11724"/>
                              <a:pt x="821786" y="23776"/>
                              <a:pt x="990108" y="0"/>
                            </a:cubicBezTo>
                            <a:cubicBezTo>
                              <a:pt x="1013763" y="157821"/>
                              <a:pt x="976311" y="273322"/>
                              <a:pt x="990108" y="475458"/>
                            </a:cubicBezTo>
                            <a:cubicBezTo>
                              <a:pt x="1003905" y="677594"/>
                              <a:pt x="1005377" y="730826"/>
                              <a:pt x="990108" y="914342"/>
                            </a:cubicBezTo>
                            <a:cubicBezTo>
                              <a:pt x="831221" y="893549"/>
                              <a:pt x="722619" y="895918"/>
                              <a:pt x="514856" y="914342"/>
                            </a:cubicBezTo>
                            <a:cubicBezTo>
                              <a:pt x="307093" y="932766"/>
                              <a:pt x="214119" y="897763"/>
                              <a:pt x="0" y="914342"/>
                            </a:cubicBezTo>
                            <a:cubicBezTo>
                              <a:pt x="1373" y="809869"/>
                              <a:pt x="-6227" y="626359"/>
                              <a:pt x="0" y="475458"/>
                            </a:cubicBezTo>
                            <a:cubicBezTo>
                              <a:pt x="6227" y="324557"/>
                              <a:pt x="20986" y="15403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046EF88-7E4A-0A49-B9DA-28AA85FDFCD2}"/>
                  </a:ext>
                </a:extLst>
              </p:cNvPr>
              <p:cNvGrpSpPr/>
              <p:nvPr/>
            </p:nvGrpSpPr>
            <p:grpSpPr>
              <a:xfrm>
                <a:off x="3571815" y="3387596"/>
                <a:ext cx="242175" cy="612038"/>
                <a:chOff x="6330691" y="2755704"/>
                <a:chExt cx="242175" cy="612038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CC0EBFE-FA44-FD4C-8D36-FD5DB7EE8864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34" name="Triangle 33">
                  <a:extLst>
                    <a:ext uri="{FF2B5EF4-FFF2-40B4-BE49-F238E27FC236}">
                      <a16:creationId xmlns:a16="http://schemas.microsoft.com/office/drawing/2014/main" id="{1162FD6A-54DC-9946-AB0B-0DE0CFFC7A45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FC503C-166B-B045-AC6C-62AB7C33746B}"/>
                  </a:ext>
                </a:extLst>
              </p:cNvPr>
              <p:cNvGrpSpPr/>
              <p:nvPr/>
            </p:nvGrpSpPr>
            <p:grpSpPr>
              <a:xfrm>
                <a:off x="3979237" y="3387596"/>
                <a:ext cx="242175" cy="612038"/>
                <a:chOff x="6330691" y="2755704"/>
                <a:chExt cx="242175" cy="6120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FB85464-F040-CF48-9590-DE139B6EE9ED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37" name="Triangle 36">
                  <a:extLst>
                    <a:ext uri="{FF2B5EF4-FFF2-40B4-BE49-F238E27FC236}">
                      <a16:creationId xmlns:a16="http://schemas.microsoft.com/office/drawing/2014/main" id="{A66E9A6B-D6CB-EB44-8F60-B714DC73F3F4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62B1B4-3EAB-9948-A859-BD8788D16E6F}"/>
                  </a:ext>
                </a:extLst>
              </p:cNvPr>
              <p:cNvSpPr txBox="1"/>
              <p:nvPr/>
            </p:nvSpPr>
            <p:spPr>
              <a:xfrm>
                <a:off x="3374204" y="2933175"/>
                <a:ext cx="10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synchronizer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193D6D8-09E1-A74F-8BCD-34F77B988164}"/>
                  </a:ext>
                </a:extLst>
              </p:cNvPr>
              <p:cNvCxnSpPr>
                <a:cxnSpLocks/>
                <a:stCxn id="33" idx="3"/>
                <a:endCxn id="36" idx="1"/>
              </p:cNvCxnSpPr>
              <p:nvPr/>
            </p:nvCxnSpPr>
            <p:spPr>
              <a:xfrm>
                <a:off x="3813990" y="3693615"/>
                <a:ext cx="16524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4A7296D-2EAE-E847-A639-D056438DC766}"/>
                </a:ext>
              </a:extLst>
            </p:cNvPr>
            <p:cNvCxnSpPr>
              <a:cxnSpLocks/>
              <a:stCxn id="59" idx="1"/>
              <a:endCxn id="36" idx="3"/>
            </p:cNvCxnSpPr>
            <p:nvPr/>
          </p:nvCxnSpPr>
          <p:spPr>
            <a:xfrm flipH="1">
              <a:off x="4221412" y="3692525"/>
              <a:ext cx="1406944" cy="10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AB67DA-6B34-224E-A300-9CF174AD43BE}"/>
                </a:ext>
              </a:extLst>
            </p:cNvPr>
            <p:cNvGrpSpPr/>
            <p:nvPr/>
          </p:nvGrpSpPr>
          <p:grpSpPr>
            <a:xfrm>
              <a:off x="5969497" y="1861657"/>
              <a:ext cx="1093376" cy="1195485"/>
              <a:chOff x="3374204" y="2933175"/>
              <a:chExt cx="1093376" cy="119548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FFD9272-7946-1345-B8D3-6FAA391318E1}"/>
                  </a:ext>
                </a:extLst>
              </p:cNvPr>
              <p:cNvSpPr/>
              <p:nvPr/>
            </p:nvSpPr>
            <p:spPr>
              <a:xfrm>
                <a:off x="3414889" y="3214318"/>
                <a:ext cx="990108" cy="914342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50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990108"/>
                          <a:gd name="connsiteY0" fmla="*/ 0 h 914342"/>
                          <a:gd name="connsiteX1" fmla="*/ 485153 w 990108"/>
                          <a:gd name="connsiteY1" fmla="*/ 0 h 914342"/>
                          <a:gd name="connsiteX2" fmla="*/ 990108 w 990108"/>
                          <a:gd name="connsiteY2" fmla="*/ 0 h 914342"/>
                          <a:gd name="connsiteX3" fmla="*/ 990108 w 990108"/>
                          <a:gd name="connsiteY3" fmla="*/ 475458 h 914342"/>
                          <a:gd name="connsiteX4" fmla="*/ 990108 w 990108"/>
                          <a:gd name="connsiteY4" fmla="*/ 914342 h 914342"/>
                          <a:gd name="connsiteX5" fmla="*/ 514856 w 990108"/>
                          <a:gd name="connsiteY5" fmla="*/ 914342 h 914342"/>
                          <a:gd name="connsiteX6" fmla="*/ 0 w 990108"/>
                          <a:gd name="connsiteY6" fmla="*/ 914342 h 914342"/>
                          <a:gd name="connsiteX7" fmla="*/ 0 w 990108"/>
                          <a:gd name="connsiteY7" fmla="*/ 475458 h 914342"/>
                          <a:gd name="connsiteX8" fmla="*/ 0 w 990108"/>
                          <a:gd name="connsiteY8" fmla="*/ 0 h 9143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0108" h="914342" extrusionOk="0">
                            <a:moveTo>
                              <a:pt x="0" y="0"/>
                            </a:moveTo>
                            <a:cubicBezTo>
                              <a:pt x="217649" y="1555"/>
                              <a:pt x="252607" y="11724"/>
                              <a:pt x="485153" y="0"/>
                            </a:cubicBezTo>
                            <a:cubicBezTo>
                              <a:pt x="717699" y="-11724"/>
                              <a:pt x="821786" y="23776"/>
                              <a:pt x="990108" y="0"/>
                            </a:cubicBezTo>
                            <a:cubicBezTo>
                              <a:pt x="1013763" y="157821"/>
                              <a:pt x="976311" y="273322"/>
                              <a:pt x="990108" y="475458"/>
                            </a:cubicBezTo>
                            <a:cubicBezTo>
                              <a:pt x="1003905" y="677594"/>
                              <a:pt x="1005377" y="730826"/>
                              <a:pt x="990108" y="914342"/>
                            </a:cubicBezTo>
                            <a:cubicBezTo>
                              <a:pt x="831221" y="893549"/>
                              <a:pt x="722619" y="895918"/>
                              <a:pt x="514856" y="914342"/>
                            </a:cubicBezTo>
                            <a:cubicBezTo>
                              <a:pt x="307093" y="932766"/>
                              <a:pt x="214119" y="897763"/>
                              <a:pt x="0" y="914342"/>
                            </a:cubicBezTo>
                            <a:cubicBezTo>
                              <a:pt x="1373" y="809869"/>
                              <a:pt x="-6227" y="626359"/>
                              <a:pt x="0" y="475458"/>
                            </a:cubicBezTo>
                            <a:cubicBezTo>
                              <a:pt x="6227" y="324557"/>
                              <a:pt x="20986" y="15403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1D1B869-B9E5-504C-83C5-90FC407EF248}"/>
                  </a:ext>
                </a:extLst>
              </p:cNvPr>
              <p:cNvGrpSpPr/>
              <p:nvPr/>
            </p:nvGrpSpPr>
            <p:grpSpPr>
              <a:xfrm>
                <a:off x="3571815" y="3387596"/>
                <a:ext cx="242175" cy="612038"/>
                <a:chOff x="6330691" y="2755704"/>
                <a:chExt cx="242175" cy="61203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37EA78D-EE16-6D48-B923-593499DC31F2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6" name="Triangle 55">
                  <a:extLst>
                    <a:ext uri="{FF2B5EF4-FFF2-40B4-BE49-F238E27FC236}">
                      <a16:creationId xmlns:a16="http://schemas.microsoft.com/office/drawing/2014/main" id="{AD64482A-AD82-EA4D-8BCB-1A4484574BF9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4F9335F-C669-F64E-BA14-B33E224E78C8}"/>
                  </a:ext>
                </a:extLst>
              </p:cNvPr>
              <p:cNvGrpSpPr/>
              <p:nvPr/>
            </p:nvGrpSpPr>
            <p:grpSpPr>
              <a:xfrm>
                <a:off x="3979237" y="3387596"/>
                <a:ext cx="242175" cy="612038"/>
                <a:chOff x="6330691" y="2755704"/>
                <a:chExt cx="242175" cy="61203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9EC679D-D1F1-4C4D-90C2-D70748122CE4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4" name="Triangle 53">
                  <a:extLst>
                    <a:ext uri="{FF2B5EF4-FFF2-40B4-BE49-F238E27FC236}">
                      <a16:creationId xmlns:a16="http://schemas.microsoft.com/office/drawing/2014/main" id="{5C20980C-A7E1-504C-AB66-B88B1FF8F860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5245F13-5722-DB47-9B83-BD89B7F5F5ED}"/>
                  </a:ext>
                </a:extLst>
              </p:cNvPr>
              <p:cNvSpPr txBox="1"/>
              <p:nvPr/>
            </p:nvSpPr>
            <p:spPr>
              <a:xfrm>
                <a:off x="3374204" y="2933175"/>
                <a:ext cx="10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synchronizer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FE1688C-6D39-6A4B-AB2E-68D7CCF1492D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813990" y="3693615"/>
                <a:ext cx="16524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A46B437-25C9-3F44-B421-4F0513EDBB41}"/>
                </a:ext>
              </a:extLst>
            </p:cNvPr>
            <p:cNvGrpSpPr/>
            <p:nvPr/>
          </p:nvGrpSpPr>
          <p:grpSpPr>
            <a:xfrm>
              <a:off x="5628356" y="3386506"/>
              <a:ext cx="242175" cy="612038"/>
              <a:chOff x="5439352" y="3789436"/>
              <a:chExt cx="242175" cy="61203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A7C911-AF36-C34F-9435-417DFCBB7977}"/>
                  </a:ext>
                </a:extLst>
              </p:cNvPr>
              <p:cNvSpPr/>
              <p:nvPr/>
            </p:nvSpPr>
            <p:spPr>
              <a:xfrm>
                <a:off x="5439352" y="3789436"/>
                <a:ext cx="242175" cy="61203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0CD5DD58-A70A-B24E-9DDE-247A224A4787}"/>
                  </a:ext>
                </a:extLst>
              </p:cNvPr>
              <p:cNvSpPr/>
              <p:nvPr/>
            </p:nvSpPr>
            <p:spPr>
              <a:xfrm>
                <a:off x="5464357" y="4282770"/>
                <a:ext cx="200240" cy="118704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BF5C07-1837-494A-B55B-45A64201FF09}"/>
                </a:ext>
              </a:extLst>
            </p:cNvPr>
            <p:cNvGrpSpPr/>
            <p:nvPr/>
          </p:nvGrpSpPr>
          <p:grpSpPr>
            <a:xfrm>
              <a:off x="5511582" y="4441806"/>
              <a:ext cx="639652" cy="778266"/>
              <a:chOff x="2834583" y="4404967"/>
              <a:chExt cx="639652" cy="77826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9EA1EAF-C9CE-CB49-9501-726D06CF7BF8}"/>
                  </a:ext>
                </a:extLst>
              </p:cNvPr>
              <p:cNvGrpSpPr/>
              <p:nvPr/>
            </p:nvGrpSpPr>
            <p:grpSpPr>
              <a:xfrm>
                <a:off x="3013176" y="4425275"/>
                <a:ext cx="242175" cy="612038"/>
                <a:chOff x="6330691" y="2755704"/>
                <a:chExt cx="242175" cy="612038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7CD80EA-2924-A141-93E0-308026187034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73" name="Triangle 72">
                  <a:extLst>
                    <a:ext uri="{FF2B5EF4-FFF2-40B4-BE49-F238E27FC236}">
                      <a16:creationId xmlns:a16="http://schemas.microsoft.com/office/drawing/2014/main" id="{34892193-18ED-414B-BC9F-41E82E8F6049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1D70173-7749-1945-A388-DBFC714777AF}"/>
                  </a:ext>
                </a:extLst>
              </p:cNvPr>
              <p:cNvGrpSpPr/>
              <p:nvPr/>
            </p:nvGrpSpPr>
            <p:grpSpPr>
              <a:xfrm>
                <a:off x="2917093" y="4492968"/>
                <a:ext cx="242175" cy="612038"/>
                <a:chOff x="6330691" y="2755704"/>
                <a:chExt cx="242175" cy="61203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75A769F-0CFC-B34A-9629-AEBF84AFA963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71" name="Triangle 70">
                  <a:extLst>
                    <a:ext uri="{FF2B5EF4-FFF2-40B4-BE49-F238E27FC236}">
                      <a16:creationId xmlns:a16="http://schemas.microsoft.com/office/drawing/2014/main" id="{CBDA642A-A268-2243-AA00-9CB966FE17D6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430E6EF-164C-D942-870B-5AAEB6B0F358}"/>
                  </a:ext>
                </a:extLst>
              </p:cNvPr>
              <p:cNvGrpSpPr/>
              <p:nvPr/>
            </p:nvGrpSpPr>
            <p:grpSpPr>
              <a:xfrm>
                <a:off x="2834583" y="4571195"/>
                <a:ext cx="242175" cy="612038"/>
                <a:chOff x="6330691" y="2755704"/>
                <a:chExt cx="242175" cy="61203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72B5278-865D-4C4B-BD3B-4227E47208A2}"/>
                    </a:ext>
                  </a:extLst>
                </p:cNvPr>
                <p:cNvSpPr/>
                <p:nvPr/>
              </p:nvSpPr>
              <p:spPr>
                <a:xfrm>
                  <a:off x="6330691" y="2755704"/>
                  <a:ext cx="242175" cy="6120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9" name="Triangle 68">
                  <a:extLst>
                    <a:ext uri="{FF2B5EF4-FFF2-40B4-BE49-F238E27FC236}">
                      <a16:creationId xmlns:a16="http://schemas.microsoft.com/office/drawing/2014/main" id="{1BF1628B-1F4F-9342-BC61-FF38A846E102}"/>
                    </a:ext>
                  </a:extLst>
                </p:cNvPr>
                <p:cNvSpPr/>
                <p:nvPr/>
              </p:nvSpPr>
              <p:spPr>
                <a:xfrm>
                  <a:off x="6355696" y="3249038"/>
                  <a:ext cx="200240" cy="118704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53FDD-2FB8-F445-9840-4B606ED8476A}"/>
                  </a:ext>
                </a:extLst>
              </p:cNvPr>
              <p:cNvSpPr txBox="1"/>
              <p:nvPr/>
            </p:nvSpPr>
            <p:spPr>
              <a:xfrm rot="18509007">
                <a:off x="3117887" y="439198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2A1E1B9D-F235-CF40-AAB2-91CB5B29CBEF}"/>
                </a:ext>
              </a:extLst>
            </p:cNvPr>
            <p:cNvCxnSpPr>
              <a:stCxn id="53" idx="3"/>
              <a:endCxn id="59" idx="3"/>
            </p:cNvCxnSpPr>
            <p:nvPr/>
          </p:nvCxnSpPr>
          <p:spPr>
            <a:xfrm flipH="1">
              <a:off x="5870531" y="2622097"/>
              <a:ext cx="946174" cy="1070428"/>
            </a:xfrm>
            <a:prstGeom prst="bentConnector3">
              <a:avLst>
                <a:gd name="adj1" fmla="val -60767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C15B1D28-9D12-A940-8056-65A43D5C8D0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6238" y="4014301"/>
              <a:ext cx="1016886" cy="37333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92A3830-F516-8946-AC93-7913E308CD4F}"/>
                </a:ext>
              </a:extLst>
            </p:cNvPr>
            <p:cNvCxnSpPr>
              <a:cxnSpLocks/>
            </p:cNvCxnSpPr>
            <p:nvPr/>
          </p:nvCxnSpPr>
          <p:spPr>
            <a:xfrm>
              <a:off x="3142052" y="4895978"/>
              <a:ext cx="2369530" cy="18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9AACC27-B315-C848-BA9B-05D906C8F9DC}"/>
                </a:ext>
              </a:extLst>
            </p:cNvPr>
            <p:cNvSpPr txBox="1"/>
            <p:nvPr/>
          </p:nvSpPr>
          <p:spPr>
            <a:xfrm>
              <a:off x="5466141" y="455420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en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26D04F-830D-BF43-B177-2C6F6F7BCCBF}"/>
                </a:ext>
              </a:extLst>
            </p:cNvPr>
            <p:cNvSpPr/>
            <p:nvPr/>
          </p:nvSpPr>
          <p:spPr>
            <a:xfrm>
              <a:off x="3087317" y="2661193"/>
              <a:ext cx="307777" cy="307777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85C504-071C-5B44-A2D0-716F6241BC9C}"/>
                </a:ext>
              </a:extLst>
            </p:cNvPr>
            <p:cNvSpPr/>
            <p:nvPr/>
          </p:nvSpPr>
          <p:spPr>
            <a:xfrm>
              <a:off x="5237724" y="3785303"/>
              <a:ext cx="307777" cy="307777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5B623EF-B362-4F43-A77A-DAEF2FC5B011}"/>
                </a:ext>
              </a:extLst>
            </p:cNvPr>
            <p:cNvSpPr/>
            <p:nvPr/>
          </p:nvSpPr>
          <p:spPr>
            <a:xfrm>
              <a:off x="5139320" y="5036765"/>
              <a:ext cx="307777" cy="307777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4352BD1-D100-DC47-B8D8-21909D424CD3}"/>
                </a:ext>
              </a:extLst>
            </p:cNvPr>
            <p:cNvSpPr/>
            <p:nvPr/>
          </p:nvSpPr>
          <p:spPr>
            <a:xfrm>
              <a:off x="3044529" y="3840949"/>
              <a:ext cx="307777" cy="307777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00BB8E3-B98D-1749-80D5-C0C7F3AD5A1F}"/>
                </a:ext>
              </a:extLst>
            </p:cNvPr>
            <p:cNvSpPr txBox="1"/>
            <p:nvPr/>
          </p:nvSpPr>
          <p:spPr>
            <a:xfrm>
              <a:off x="3766513" y="23120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1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2333D5-AA24-E343-8850-829753AEF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688" y="2544925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47D66F5-A1E5-9446-BB9C-7D0AC0B484ED}"/>
                </a:ext>
              </a:extLst>
            </p:cNvPr>
            <p:cNvSpPr txBox="1"/>
            <p:nvPr/>
          </p:nvSpPr>
          <p:spPr>
            <a:xfrm>
              <a:off x="3083763" y="33925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1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EEC1C6-8B4B-9947-87D3-86A21FA37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938" y="3625466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61A550-CBAB-7040-BDE8-1F01108CBC43}"/>
                </a:ext>
              </a:extLst>
            </p:cNvPr>
            <p:cNvSpPr txBox="1"/>
            <p:nvPr/>
          </p:nvSpPr>
          <p:spPr>
            <a:xfrm>
              <a:off x="3739068" y="4618979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Calibri Light" panose="020F0302020204030204"/>
                </a:rPr>
                <a:t>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86F6FC-5013-1D47-BDAF-9DBE55D08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6243" y="4851874"/>
              <a:ext cx="168594" cy="16859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7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230</Words>
  <Application>Microsoft Macintosh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Zhenghan Lin</dc:creator>
  <cp:lastModifiedBy>Zhenghan Lin</cp:lastModifiedBy>
  <cp:revision>13</cp:revision>
  <dcterms:created xsi:type="dcterms:W3CDTF">2021-09-10T18:27:38Z</dcterms:created>
  <dcterms:modified xsi:type="dcterms:W3CDTF">2021-11-22T06:46:30Z</dcterms:modified>
</cp:coreProperties>
</file>