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1"/>
    <p:restoredTop sz="94694"/>
  </p:normalViewPr>
  <p:slideViewPr>
    <p:cSldViewPr snapToGrid="0" snapToObjects="1">
      <p:cViewPr>
        <p:scale>
          <a:sx n="120" d="100"/>
          <a:sy n="120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AE40-5A95-BD40-9564-A8B2BBEC7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BFC7-0104-8743-B497-4372EB7FD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E99E-0087-1E44-824E-EC232935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737B-A2A8-6944-BD9A-F35EE103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CB98-2188-404F-849F-50C36720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5C4-CD34-1244-9D01-106D573C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EA025-A9C5-E54A-8AD8-6D6A4D004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5BB6-A682-684B-941E-ECA9DA78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79FA-61BA-1746-82D0-A641F6D4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D580-222D-D542-88F1-891C4D92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D8642-8744-6143-AACF-244BAEB76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42B8-152C-8B41-B395-3C08B6C6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D170-A487-944D-A4E2-36E5CBF7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9C71-A4D9-E449-B072-C7FCFB6E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43DC-E2C2-5041-B7DD-A0635BD0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3006-9393-A743-86C6-57FB288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4047-48D7-DD41-B263-DC4E1ED2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08D8-D205-2945-B871-04721676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D571-9B08-5E41-A1AD-66B779BE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020A-4831-8544-AD98-23DBB8AB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CF6E-DAF2-344D-BE57-0AA11A89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832F-677A-B144-A035-390BE54F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0B31-ABCA-EE48-836A-4B51A4F4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50D4-D4B2-C94E-8D1A-EB1E65D8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62D1-942A-5C43-8B9B-BB1B32A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4EC3-FE7E-384E-BD32-2B871DE1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6A31-74E6-6D4D-9200-FFEEDBF7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A835D-70B7-C948-97AB-EBE6CB46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5228-8B49-9745-9B6C-6167853C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96AB-89E3-D346-ADF8-6AF33E19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010C-8BCD-8A4A-AB71-5CDB6D2C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F8D8-A44D-104D-B206-9FA77400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CE7E-F453-B644-A3FD-DA4FD4FC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4152E-9E82-A945-817E-F7C7EAE2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13A97-0EFA-3143-9905-765267381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2E0EF-7B4B-D04F-B629-DC118633A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0AA4E-061A-6D42-B3C2-078320F7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58BA2-9859-8045-AD6D-7BD8AEFE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7BB4D-55D1-EB4C-8634-1B5CC831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AE7B-678A-764A-93B0-0FD3418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2ABBB-A894-2844-94A4-DD3CE6BD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4441A-D530-1B4C-BA8F-A7023428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20BE-4A3E-454E-8CE7-EBE01AFA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5673F-6865-6146-8175-5E479868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2739C-ADCA-5F4C-8805-8162A037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F107-796D-2F43-A332-D97B7F5C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6B02-0FE6-F740-AA91-BB39117B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59FB-779B-F94E-A53A-958492C1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1C13-5ADC-624A-AA21-5B3BC84B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DFD2-9B21-7F47-BAD9-866740B5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F25C-95E7-2641-A5D1-F58EEAF3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E7BB-1FFE-3B44-A04C-0751331E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4F22-5F7B-C24E-ACAC-A1A1166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B760E-C592-9040-B1FD-F2CBB731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AAD4-1FAB-3B44-BBA4-970C8F1B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C112F-F450-2748-BC3C-2E70B2C0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0EF1-A3A4-3143-B336-20557400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616DD-BB50-0942-A823-8E449117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4952-2392-544D-B5FE-84E563BB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C9DB5-CD52-2940-8EF6-A0C4A8C5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17A8-5302-CD43-975E-3ADE76F65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F642-269C-6245-83B5-56A0632BE4A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2768-6067-364D-B794-0CE265D08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F355-B230-6446-A610-0DB604ABA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6500-88BE-A240-83F7-997AAC8F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852DFE4-556E-E548-BF05-2115B636DA51}"/>
              </a:ext>
            </a:extLst>
          </p:cNvPr>
          <p:cNvGrpSpPr/>
          <p:nvPr/>
        </p:nvGrpSpPr>
        <p:grpSpPr>
          <a:xfrm>
            <a:off x="974050" y="1323099"/>
            <a:ext cx="9169410" cy="4641766"/>
            <a:chOff x="974050" y="1323099"/>
            <a:chExt cx="9169410" cy="46417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5A08E1-83EC-5A45-9BD3-7F29A2978F67}"/>
                </a:ext>
              </a:extLst>
            </p:cNvPr>
            <p:cNvSpPr/>
            <p:nvPr/>
          </p:nvSpPr>
          <p:spPr>
            <a:xfrm>
              <a:off x="1397007" y="1636197"/>
              <a:ext cx="3609788" cy="22674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NCO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D90A5F-2CCF-2146-9C80-C26C43509980}"/>
                </a:ext>
              </a:extLst>
            </p:cNvPr>
            <p:cNvSpPr/>
            <p:nvPr/>
          </p:nvSpPr>
          <p:spPr>
            <a:xfrm>
              <a:off x="1649506" y="2026619"/>
              <a:ext cx="1507565" cy="14965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PA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AFB314-D834-954D-8B43-9D529A759B4B}"/>
                </a:ext>
              </a:extLst>
            </p:cNvPr>
            <p:cNvSpPr/>
            <p:nvPr/>
          </p:nvSpPr>
          <p:spPr>
            <a:xfrm>
              <a:off x="3504452" y="2026619"/>
              <a:ext cx="1226671" cy="14965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Sine LUT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7548FE-73C9-DA40-BEB6-C89D62D7F8E0}"/>
                </a:ext>
              </a:extLst>
            </p:cNvPr>
            <p:cNvSpPr/>
            <p:nvPr/>
          </p:nvSpPr>
          <p:spPr>
            <a:xfrm>
              <a:off x="5443070" y="2105061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Sampler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FF333-E8D9-7E49-BCB2-BEE91FA2E98F}"/>
                </a:ext>
              </a:extLst>
            </p:cNvPr>
            <p:cNvSpPr/>
            <p:nvPr/>
          </p:nvSpPr>
          <p:spPr>
            <a:xfrm>
              <a:off x="7345082" y="2105061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DAC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D25ED3-46B9-BA4C-B1CB-2D9007CDAD84}"/>
                </a:ext>
              </a:extLst>
            </p:cNvPr>
            <p:cNvSpPr/>
            <p:nvPr/>
          </p:nvSpPr>
          <p:spPr>
            <a:xfrm>
              <a:off x="1750358" y="4379255"/>
              <a:ext cx="1305859" cy="998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RAM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14x4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55E695-BD12-E74C-ABF4-C310AC2E161E}"/>
                </a:ext>
              </a:extLst>
            </p:cNvPr>
            <p:cNvSpPr/>
            <p:nvPr/>
          </p:nvSpPr>
          <p:spPr>
            <a:xfrm>
              <a:off x="3538071" y="4379254"/>
              <a:ext cx="1305859" cy="998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FSM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16558E-8896-CE41-996A-BC18C85116EA}"/>
                </a:ext>
              </a:extLst>
            </p:cNvPr>
            <p:cNvSpPr/>
            <p:nvPr/>
          </p:nvSpPr>
          <p:spPr>
            <a:xfrm>
              <a:off x="5682750" y="4197716"/>
              <a:ext cx="1791445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Button Parser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F26EF0-001F-F443-A0F1-FD32E49A995B}"/>
                </a:ext>
              </a:extLst>
            </p:cNvPr>
            <p:cNvCxnSpPr>
              <a:cxnSpLocks/>
              <a:stCxn id="28" idx="3"/>
              <a:endCxn id="9" idx="0"/>
            </p:cNvCxnSpPr>
            <p:nvPr/>
          </p:nvCxnSpPr>
          <p:spPr>
            <a:xfrm>
              <a:off x="2403287" y="3357573"/>
              <a:ext cx="1" cy="10216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8DDDA2-3DB6-A14F-82D3-B760CF664B9C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3056217" y="4878739"/>
              <a:ext cx="48185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D32954-6FFA-C944-A09D-5E98113A00FA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4843930" y="4867529"/>
              <a:ext cx="838820" cy="112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A13B8F-180C-2F49-B116-513154874B68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4731123" y="2774874"/>
              <a:ext cx="711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4D8C74-971D-244C-9DDC-2C8307ACFE2C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6748929" y="2774874"/>
              <a:ext cx="59615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1FFEA0-2833-E146-9AA7-1475707B240B}"/>
                </a:ext>
              </a:extLst>
            </p:cNvPr>
            <p:cNvSpPr txBox="1"/>
            <p:nvPr/>
          </p:nvSpPr>
          <p:spPr>
            <a:xfrm>
              <a:off x="7998011" y="3086558"/>
              <a:ext cx="659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dac.v</a:t>
              </a:r>
              <a:endParaRPr lang="en-US" i="1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F0280-F688-A244-8A46-213D76454A4D}"/>
                </a:ext>
              </a:extLst>
            </p:cNvPr>
            <p:cNvSpPr txBox="1"/>
            <p:nvPr/>
          </p:nvSpPr>
          <p:spPr>
            <a:xfrm>
              <a:off x="5697682" y="3086558"/>
              <a:ext cx="1054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sampler.v</a:t>
              </a:r>
              <a:endParaRPr lang="en-US" i="1" dirty="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BB2D84-47C3-824B-9F35-A5A5A5C771A6}"/>
                </a:ext>
              </a:extLst>
            </p:cNvPr>
            <p:cNvSpPr txBox="1"/>
            <p:nvPr/>
          </p:nvSpPr>
          <p:spPr>
            <a:xfrm>
              <a:off x="5815290" y="5193557"/>
              <a:ext cx="16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button_parser.v</a:t>
              </a:r>
              <a:endParaRPr lang="en-US" i="1" dirty="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19313A-3410-FC4A-A5DD-3CC2A3CBB267}"/>
                </a:ext>
              </a:extLst>
            </p:cNvPr>
            <p:cNvSpPr txBox="1"/>
            <p:nvPr/>
          </p:nvSpPr>
          <p:spPr>
            <a:xfrm>
              <a:off x="4190999" y="5042348"/>
              <a:ext cx="669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fsm.v</a:t>
              </a:r>
              <a:endParaRPr lang="en-US" i="1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A3564C-C3B9-DC46-9903-4A0CE1C4A126}"/>
                </a:ext>
              </a:extLst>
            </p:cNvPr>
            <p:cNvSpPr txBox="1"/>
            <p:nvPr/>
          </p:nvSpPr>
          <p:spPr>
            <a:xfrm>
              <a:off x="4347127" y="3493105"/>
              <a:ext cx="6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nco.v</a:t>
              </a:r>
              <a:endParaRPr lang="en-US" i="1" dirty="0"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EB777-C829-D948-BA87-4970327AEA36}"/>
                </a:ext>
              </a:extLst>
            </p:cNvPr>
            <p:cNvSpPr txBox="1"/>
            <p:nvPr/>
          </p:nvSpPr>
          <p:spPr>
            <a:xfrm>
              <a:off x="1951494" y="5073967"/>
              <a:ext cx="1145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+mj-lt"/>
                </a:rPr>
                <a:t>fcw_ram.v</a:t>
              </a:r>
              <a:endParaRPr lang="en-US" i="1" dirty="0">
                <a:latin typeface="+mj-lt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9929121-2B88-3B43-A976-AB53B92D330A}"/>
                </a:ext>
              </a:extLst>
            </p:cNvPr>
            <p:cNvGrpSpPr/>
            <p:nvPr/>
          </p:nvGrpSpPr>
          <p:grpSpPr>
            <a:xfrm>
              <a:off x="2193224" y="2561931"/>
              <a:ext cx="420130" cy="420130"/>
              <a:chOff x="9712411" y="3212757"/>
              <a:chExt cx="420130" cy="42013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5CABCA0-7A23-D743-B660-6C54F70F60BE}"/>
                  </a:ext>
                </a:extLst>
              </p:cNvPr>
              <p:cNvSpPr/>
              <p:nvPr/>
            </p:nvSpPr>
            <p:spPr>
              <a:xfrm>
                <a:off x="9712411" y="3212757"/>
                <a:ext cx="420130" cy="42013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0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89B9C1-02BF-1C4B-8BB2-87C4B6783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1281" y="3429000"/>
                <a:ext cx="24476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13830D-167D-CD4D-89A3-1FF98416E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6595" y="3306886"/>
                <a:ext cx="0" cy="2498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D7BBB3-9E03-0647-9430-1C46EB6116FD}"/>
                </a:ext>
              </a:extLst>
            </p:cNvPr>
            <p:cNvSpPr/>
            <p:nvPr/>
          </p:nvSpPr>
          <p:spPr>
            <a:xfrm rot="5400000">
              <a:off x="2341502" y="3147175"/>
              <a:ext cx="123569" cy="29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ED06663-A686-3D4C-867D-788977E44666}"/>
                </a:ext>
              </a:extLst>
            </p:cNvPr>
            <p:cNvCxnSpPr>
              <a:cxnSpLocks/>
              <a:stCxn id="2" idx="6"/>
              <a:endCxn id="2" idx="2"/>
            </p:cNvCxnSpPr>
            <p:nvPr/>
          </p:nvCxnSpPr>
          <p:spPr>
            <a:xfrm flipH="1">
              <a:off x="2193224" y="2771996"/>
              <a:ext cx="420130" cy="12700"/>
            </a:xfrm>
            <a:prstGeom prst="bentConnector5">
              <a:avLst>
                <a:gd name="adj1" fmla="val -54412"/>
                <a:gd name="adj2" fmla="val -3162165"/>
                <a:gd name="adj3" fmla="val 154412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2D793D44-899A-8D4C-B379-6975558F1C6A}"/>
                </a:ext>
              </a:extLst>
            </p:cNvPr>
            <p:cNvCxnSpPr>
              <a:cxnSpLocks/>
              <a:stCxn id="28" idx="1"/>
              <a:endCxn id="2" idx="4"/>
            </p:cNvCxnSpPr>
            <p:nvPr/>
          </p:nvCxnSpPr>
          <p:spPr>
            <a:xfrm rot="5400000" flipH="1" flipV="1">
              <a:off x="2277317" y="3108032"/>
              <a:ext cx="251943" cy="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8A5EA3E-A191-3F4D-A04F-FEA6BD8CC83D}"/>
                </a:ext>
              </a:extLst>
            </p:cNvPr>
            <p:cNvCxnSpPr>
              <a:cxnSpLocks/>
              <a:stCxn id="2" idx="6"/>
              <a:endCxn id="6" idx="1"/>
            </p:cNvCxnSpPr>
            <p:nvPr/>
          </p:nvCxnSpPr>
          <p:spPr>
            <a:xfrm>
              <a:off x="2613354" y="2771996"/>
              <a:ext cx="891098" cy="2878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24E656-7C26-894A-BB74-C09CF1FFC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6764" y="4058441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E99FFC-3815-5340-A16F-B3D5AAF19CBB}"/>
                </a:ext>
              </a:extLst>
            </p:cNvPr>
            <p:cNvSpPr txBox="1"/>
            <p:nvPr/>
          </p:nvSpPr>
          <p:spPr>
            <a:xfrm>
              <a:off x="2434483" y="3929070"/>
              <a:ext cx="79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24 </a:t>
              </a:r>
              <a:r>
                <a:rPr lang="en-US" dirty="0" err="1">
                  <a:latin typeface="+mj-lt"/>
                </a:rPr>
                <a:t>fcw</a:t>
              </a:r>
              <a:endParaRPr lang="en-US" dirty="0">
                <a:latin typeface="+mj-lt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87FDE4F-7C20-9447-B003-F6AEC49A2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3147" y="2691302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A16C1B-BD7F-4744-AC5F-B89D8BFBA41A}"/>
                </a:ext>
              </a:extLst>
            </p:cNvPr>
            <p:cNvSpPr txBox="1"/>
            <p:nvPr/>
          </p:nvSpPr>
          <p:spPr>
            <a:xfrm>
              <a:off x="2705399" y="2779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24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5AF9E7-A505-C44B-941E-603A44097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215" y="2698673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BB5D378-5435-8A42-95CB-27917E589879}"/>
                </a:ext>
              </a:extLst>
            </p:cNvPr>
            <p:cNvSpPr txBox="1"/>
            <p:nvPr/>
          </p:nvSpPr>
          <p:spPr>
            <a:xfrm>
              <a:off x="3195419" y="2779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8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93FF38-E513-614A-A01E-343895365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9429" y="4797742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7349A0-BBDA-DD4A-809F-EBD9B871D034}"/>
                </a:ext>
              </a:extLst>
            </p:cNvPr>
            <p:cNvSpPr txBox="1"/>
            <p:nvPr/>
          </p:nvSpPr>
          <p:spPr>
            <a:xfrm>
              <a:off x="3143633" y="48787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95F9D7-B20C-984F-B2F9-7F26FE32F8D6}"/>
                </a:ext>
              </a:extLst>
            </p:cNvPr>
            <p:cNvSpPr txBox="1"/>
            <p:nvPr/>
          </p:nvSpPr>
          <p:spPr>
            <a:xfrm>
              <a:off x="3001773" y="449819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addr</a:t>
              </a:r>
              <a:endParaRPr lang="en-US" dirty="0">
                <a:latin typeface="+mj-lt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37A3382-649F-5249-B904-CB9FF69FB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291" y="4814930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C103AD-BD57-CF42-9322-787AF114D328}"/>
                </a:ext>
              </a:extLst>
            </p:cNvPr>
            <p:cNvSpPr txBox="1"/>
            <p:nvPr/>
          </p:nvSpPr>
          <p:spPr>
            <a:xfrm>
              <a:off x="5112497" y="4894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EEEA930-17F6-DF4A-9A03-5EB6868FE6D8}"/>
                </a:ext>
              </a:extLst>
            </p:cNvPr>
            <p:cNvSpPr txBox="1"/>
            <p:nvPr/>
          </p:nvSpPr>
          <p:spPr>
            <a:xfrm>
              <a:off x="4824006" y="4525531"/>
              <a:ext cx="9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buttons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CF291F-7B77-5C41-B994-0B53B2CC3A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1150" y="2708495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B16742-68D2-DA47-8E20-138FF1AFFD71}"/>
                </a:ext>
              </a:extLst>
            </p:cNvPr>
            <p:cNvSpPr txBox="1"/>
            <p:nvPr/>
          </p:nvSpPr>
          <p:spPr>
            <a:xfrm>
              <a:off x="4980902" y="27973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10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29B10A1-A0F8-5745-A603-F2931550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7806" y="2709622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018FAC6-C681-F348-8DB3-5B5C8EFCE5DB}"/>
                </a:ext>
              </a:extLst>
            </p:cNvPr>
            <p:cNvSpPr txBox="1"/>
            <p:nvPr/>
          </p:nvSpPr>
          <p:spPr>
            <a:xfrm>
              <a:off x="6817558" y="2798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10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5535B8-6F70-6A44-8D00-FBBCC066E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7743" y="2797395"/>
              <a:ext cx="59615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10E6133-A327-6144-A517-2303BFA3B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9297" y="2721194"/>
              <a:ext cx="193043" cy="152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E47155F-A38B-2E41-9637-B6D766A80049}"/>
                </a:ext>
              </a:extLst>
            </p:cNvPr>
            <p:cNvSpPr txBox="1"/>
            <p:nvPr/>
          </p:nvSpPr>
          <p:spPr>
            <a:xfrm>
              <a:off x="8809417" y="2831361"/>
              <a:ext cx="8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 </a:t>
              </a:r>
              <a:r>
                <a:rPr lang="en-US" dirty="0" err="1">
                  <a:latin typeface="+mj-lt"/>
                </a:rPr>
                <a:t>pwm</a:t>
              </a:r>
              <a:endParaRPr lang="en-US" dirty="0">
                <a:latin typeface="+mj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088723-A1E8-C048-9122-16F375B7F6C8}"/>
                </a:ext>
              </a:extLst>
            </p:cNvPr>
            <p:cNvSpPr/>
            <p:nvPr/>
          </p:nvSpPr>
          <p:spPr>
            <a:xfrm>
              <a:off x="974050" y="1323099"/>
              <a:ext cx="9169410" cy="4641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D10811-3C60-D04F-B73C-3349B2B15937}"/>
                </a:ext>
              </a:extLst>
            </p:cNvPr>
            <p:cNvSpPr txBox="1"/>
            <p:nvPr/>
          </p:nvSpPr>
          <p:spPr>
            <a:xfrm>
              <a:off x="9204685" y="5562889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z1top.v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5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03D0BDD-B2BD-4C43-858C-CA5FF545A6CC}"/>
              </a:ext>
            </a:extLst>
          </p:cNvPr>
          <p:cNvGrpSpPr/>
          <p:nvPr/>
        </p:nvGrpSpPr>
        <p:grpSpPr>
          <a:xfrm>
            <a:off x="985141" y="993438"/>
            <a:ext cx="5427727" cy="4604046"/>
            <a:chOff x="985141" y="993438"/>
            <a:chExt cx="5427727" cy="46040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7548FE-73C9-DA40-BEB6-C89D62D7F8E0}"/>
                </a:ext>
              </a:extLst>
            </p:cNvPr>
            <p:cNvSpPr/>
            <p:nvPr/>
          </p:nvSpPr>
          <p:spPr>
            <a:xfrm>
              <a:off x="1322295" y="4216250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Regular-Play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FF333-E8D9-7E49-BCB2-BEE91FA2E98F}"/>
                </a:ext>
              </a:extLst>
            </p:cNvPr>
            <p:cNvSpPr/>
            <p:nvPr/>
          </p:nvSpPr>
          <p:spPr>
            <a:xfrm>
              <a:off x="4938058" y="4216250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Paused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F1F620-9AC2-BA42-88C1-2A115E5AD8F4}"/>
                </a:ext>
              </a:extLst>
            </p:cNvPr>
            <p:cNvSpPr/>
            <p:nvPr/>
          </p:nvSpPr>
          <p:spPr>
            <a:xfrm>
              <a:off x="4938057" y="993438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Edit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4690B1-7E40-A34F-84D4-224619DE99E7}"/>
                </a:ext>
              </a:extLst>
            </p:cNvPr>
            <p:cNvSpPr txBox="1"/>
            <p:nvPr/>
          </p:nvSpPr>
          <p:spPr>
            <a:xfrm>
              <a:off x="4143482" y="3014929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+mj-lt"/>
                </a:rPr>
                <a:t>play-paused</a:t>
              </a:r>
            </a:p>
            <a:p>
              <a:r>
                <a:rPr lang="en-US" i="1" dirty="0">
                  <a:solidFill>
                    <a:schemeClr val="accent1"/>
                  </a:solidFill>
                  <a:latin typeface="+mj-lt"/>
                </a:rPr>
                <a:t> button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969B41-2535-834D-8554-41D65155044A}"/>
                </a:ext>
              </a:extLst>
            </p:cNvPr>
            <p:cNvSpPr txBox="1"/>
            <p:nvPr/>
          </p:nvSpPr>
          <p:spPr>
            <a:xfrm>
              <a:off x="5614508" y="2910721"/>
              <a:ext cx="798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edit </a:t>
              </a:r>
            </a:p>
            <a:p>
              <a:r>
                <a:rPr lang="en-US" i="1" dirty="0">
                  <a:latin typeface="+mj-lt"/>
                </a:rPr>
                <a:t>button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08740C-A4D4-7541-86EA-A7EFF147F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5441" y="5210108"/>
              <a:ext cx="18438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66E3AF-D7C2-9A48-930E-679E6835F74A}"/>
                </a:ext>
              </a:extLst>
            </p:cNvPr>
            <p:cNvSpPr/>
            <p:nvPr/>
          </p:nvSpPr>
          <p:spPr>
            <a:xfrm>
              <a:off x="1322295" y="993438"/>
              <a:ext cx="1305859" cy="13396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Reverse- Play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C11836-CD0D-0C40-A232-C3560AD5AC41}"/>
                </a:ext>
              </a:extLst>
            </p:cNvPr>
            <p:cNvSpPr txBox="1"/>
            <p:nvPr/>
          </p:nvSpPr>
          <p:spPr>
            <a:xfrm>
              <a:off x="2227226" y="2884988"/>
              <a:ext cx="909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reverse </a:t>
              </a:r>
            </a:p>
            <a:p>
              <a:r>
                <a:rPr lang="en-US" i="1" dirty="0">
                  <a:latin typeface="+mj-lt"/>
                </a:rPr>
                <a:t>button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FB30F9-3AC3-8A4D-82C3-7FDA32737525}"/>
                </a:ext>
              </a:extLst>
            </p:cNvPr>
            <p:cNvCxnSpPr>
              <a:cxnSpLocks/>
            </p:cNvCxnSpPr>
            <p:nvPr/>
          </p:nvCxnSpPr>
          <p:spPr>
            <a:xfrm>
              <a:off x="2931455" y="2333064"/>
              <a:ext cx="1745134" cy="163470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DA2BF-5206-AA41-964E-A1B9BEEE5AF3}"/>
                </a:ext>
              </a:extLst>
            </p:cNvPr>
            <p:cNvSpPr txBox="1"/>
            <p:nvPr/>
          </p:nvSpPr>
          <p:spPr>
            <a:xfrm>
              <a:off x="2795624" y="4425952"/>
              <a:ext cx="197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play-paused button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E84F17-C6C7-D546-A11F-B9DDA8071E93}"/>
                </a:ext>
              </a:extLst>
            </p:cNvPr>
            <p:cNvSpPr txBox="1"/>
            <p:nvPr/>
          </p:nvSpPr>
          <p:spPr>
            <a:xfrm>
              <a:off x="3086993" y="5228152"/>
              <a:ext cx="1392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+mj-lt"/>
                </a:rPr>
                <a:t>reset button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320D9F-EBFA-AE4D-A028-C91F44A2F86C}"/>
                </a:ext>
              </a:extLst>
            </p:cNvPr>
            <p:cNvSpPr txBox="1"/>
            <p:nvPr/>
          </p:nvSpPr>
          <p:spPr>
            <a:xfrm>
              <a:off x="3675653" y="1956135"/>
              <a:ext cx="973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+mj-lt"/>
                </a:rPr>
                <a:t>reset</a:t>
              </a:r>
            </a:p>
            <a:p>
              <a:r>
                <a:rPr lang="en-US" i="1" dirty="0">
                  <a:latin typeface="+mj-lt"/>
                </a:rPr>
                <a:t>button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D220E1-BD8E-804E-AC60-E1A7C2A1AD0C}"/>
                </a:ext>
              </a:extLst>
            </p:cNvPr>
            <p:cNvCxnSpPr>
              <a:cxnSpLocks/>
            </p:cNvCxnSpPr>
            <p:nvPr/>
          </p:nvCxnSpPr>
          <p:spPr>
            <a:xfrm>
              <a:off x="1772953" y="2570872"/>
              <a:ext cx="0" cy="14781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C48540-FBCE-FD4E-89AC-B34BB6C7FB18}"/>
                </a:ext>
              </a:extLst>
            </p:cNvPr>
            <p:cNvCxnSpPr>
              <a:cxnSpLocks/>
            </p:cNvCxnSpPr>
            <p:nvPr/>
          </p:nvCxnSpPr>
          <p:spPr>
            <a:xfrm>
              <a:off x="2845441" y="4845793"/>
              <a:ext cx="18311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7DC7AD-EEAF-864C-8EF7-75C1916EF259}"/>
                </a:ext>
              </a:extLst>
            </p:cNvPr>
            <p:cNvCxnSpPr>
              <a:cxnSpLocks/>
            </p:cNvCxnSpPr>
            <p:nvPr/>
          </p:nvCxnSpPr>
          <p:spPr>
            <a:xfrm>
              <a:off x="2188875" y="2606241"/>
              <a:ext cx="0" cy="1442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CE6069-040C-EB44-A05C-13EC7913C146}"/>
                </a:ext>
              </a:extLst>
            </p:cNvPr>
            <p:cNvSpPr txBox="1"/>
            <p:nvPr/>
          </p:nvSpPr>
          <p:spPr>
            <a:xfrm>
              <a:off x="985141" y="2827252"/>
              <a:ext cx="973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+mj-lt"/>
                </a:rPr>
                <a:t>reset</a:t>
              </a:r>
            </a:p>
            <a:p>
              <a:r>
                <a:rPr lang="en-US" i="1" dirty="0">
                  <a:latin typeface="+mj-lt"/>
                </a:rPr>
                <a:t>button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C0AA5CE-C87F-DA43-B246-7D3721AB07A3}"/>
                </a:ext>
              </a:extLst>
            </p:cNvPr>
            <p:cNvCxnSpPr>
              <a:cxnSpLocks/>
            </p:cNvCxnSpPr>
            <p:nvPr/>
          </p:nvCxnSpPr>
          <p:spPr>
            <a:xfrm>
              <a:off x="5590986" y="2524990"/>
              <a:ext cx="0" cy="1442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091F98E-254A-034C-8853-54EC96B54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5442" y="2432048"/>
              <a:ext cx="1718736" cy="1616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68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Zhenghan Lin</dc:creator>
  <cp:lastModifiedBy>Zhenghan Lin</cp:lastModifiedBy>
  <cp:revision>5</cp:revision>
  <dcterms:created xsi:type="dcterms:W3CDTF">2021-09-14T03:34:01Z</dcterms:created>
  <dcterms:modified xsi:type="dcterms:W3CDTF">2021-09-16T17:05:19Z</dcterms:modified>
</cp:coreProperties>
</file>