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30934025" cy="14292263"/>
  <p:notesSz cx="6858000" cy="9144000"/>
  <p:defaultTextStyle>
    <a:defPPr>
      <a:defRPr lang="en-US"/>
    </a:defPPr>
    <a:lvl1pPr marL="0" algn="l" defTabSz="2170786" rtl="0" eaLnBrk="1" latinLnBrk="0" hangingPunct="1">
      <a:defRPr sz="4273" kern="1200">
        <a:solidFill>
          <a:schemeClr val="tx1"/>
        </a:solidFill>
        <a:latin typeface="+mn-lt"/>
        <a:ea typeface="+mn-ea"/>
        <a:cs typeface="+mn-cs"/>
      </a:defRPr>
    </a:lvl1pPr>
    <a:lvl2pPr marL="1085393" algn="l" defTabSz="2170786" rtl="0" eaLnBrk="1" latinLnBrk="0" hangingPunct="1">
      <a:defRPr sz="4273" kern="1200">
        <a:solidFill>
          <a:schemeClr val="tx1"/>
        </a:solidFill>
        <a:latin typeface="+mn-lt"/>
        <a:ea typeface="+mn-ea"/>
        <a:cs typeface="+mn-cs"/>
      </a:defRPr>
    </a:lvl2pPr>
    <a:lvl3pPr marL="2170786" algn="l" defTabSz="2170786" rtl="0" eaLnBrk="1" latinLnBrk="0" hangingPunct="1">
      <a:defRPr sz="4273" kern="1200">
        <a:solidFill>
          <a:schemeClr val="tx1"/>
        </a:solidFill>
        <a:latin typeface="+mn-lt"/>
        <a:ea typeface="+mn-ea"/>
        <a:cs typeface="+mn-cs"/>
      </a:defRPr>
    </a:lvl3pPr>
    <a:lvl4pPr marL="3256178" algn="l" defTabSz="2170786" rtl="0" eaLnBrk="1" latinLnBrk="0" hangingPunct="1">
      <a:defRPr sz="4273" kern="1200">
        <a:solidFill>
          <a:schemeClr val="tx1"/>
        </a:solidFill>
        <a:latin typeface="+mn-lt"/>
        <a:ea typeface="+mn-ea"/>
        <a:cs typeface="+mn-cs"/>
      </a:defRPr>
    </a:lvl4pPr>
    <a:lvl5pPr marL="4341571" algn="l" defTabSz="2170786" rtl="0" eaLnBrk="1" latinLnBrk="0" hangingPunct="1">
      <a:defRPr sz="4273" kern="1200">
        <a:solidFill>
          <a:schemeClr val="tx1"/>
        </a:solidFill>
        <a:latin typeface="+mn-lt"/>
        <a:ea typeface="+mn-ea"/>
        <a:cs typeface="+mn-cs"/>
      </a:defRPr>
    </a:lvl5pPr>
    <a:lvl6pPr marL="5426964" algn="l" defTabSz="2170786" rtl="0" eaLnBrk="1" latinLnBrk="0" hangingPunct="1">
      <a:defRPr sz="4273" kern="1200">
        <a:solidFill>
          <a:schemeClr val="tx1"/>
        </a:solidFill>
        <a:latin typeface="+mn-lt"/>
        <a:ea typeface="+mn-ea"/>
        <a:cs typeface="+mn-cs"/>
      </a:defRPr>
    </a:lvl6pPr>
    <a:lvl7pPr marL="6512357" algn="l" defTabSz="2170786" rtl="0" eaLnBrk="1" latinLnBrk="0" hangingPunct="1">
      <a:defRPr sz="4273" kern="1200">
        <a:solidFill>
          <a:schemeClr val="tx1"/>
        </a:solidFill>
        <a:latin typeface="+mn-lt"/>
        <a:ea typeface="+mn-ea"/>
        <a:cs typeface="+mn-cs"/>
      </a:defRPr>
    </a:lvl7pPr>
    <a:lvl8pPr marL="7597750" algn="l" defTabSz="2170786" rtl="0" eaLnBrk="1" latinLnBrk="0" hangingPunct="1">
      <a:defRPr sz="4273" kern="1200">
        <a:solidFill>
          <a:schemeClr val="tx1"/>
        </a:solidFill>
        <a:latin typeface="+mn-lt"/>
        <a:ea typeface="+mn-ea"/>
        <a:cs typeface="+mn-cs"/>
      </a:defRPr>
    </a:lvl8pPr>
    <a:lvl9pPr marL="8683142" algn="l" defTabSz="2170786" rtl="0" eaLnBrk="1" latinLnBrk="0" hangingPunct="1">
      <a:defRPr sz="427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48" d="100"/>
          <a:sy n="48" d="100"/>
        </p:scale>
        <p:origin x="2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6753" y="2339036"/>
            <a:ext cx="23200519" cy="4975825"/>
          </a:xfrm>
        </p:spPr>
        <p:txBody>
          <a:bodyPr anchor="b"/>
          <a:lstStyle>
            <a:lvl1pPr algn="ctr">
              <a:defRPr sz="12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6753" y="7506748"/>
            <a:ext cx="23200519" cy="3450654"/>
          </a:xfrm>
        </p:spPr>
        <p:txBody>
          <a:bodyPr/>
          <a:lstStyle>
            <a:lvl1pPr marL="0" indent="0" algn="ctr">
              <a:buNone/>
              <a:defRPr sz="5002"/>
            </a:lvl1pPr>
            <a:lvl2pPr marL="952805" indent="0" algn="ctr">
              <a:buNone/>
              <a:defRPr sz="4168"/>
            </a:lvl2pPr>
            <a:lvl3pPr marL="1905610" indent="0" algn="ctr">
              <a:buNone/>
              <a:defRPr sz="3751"/>
            </a:lvl3pPr>
            <a:lvl4pPr marL="2858414" indent="0" algn="ctr">
              <a:buNone/>
              <a:defRPr sz="3334"/>
            </a:lvl4pPr>
            <a:lvl5pPr marL="3811219" indent="0" algn="ctr">
              <a:buNone/>
              <a:defRPr sz="3334"/>
            </a:lvl5pPr>
            <a:lvl6pPr marL="4764024" indent="0" algn="ctr">
              <a:buNone/>
              <a:defRPr sz="3334"/>
            </a:lvl6pPr>
            <a:lvl7pPr marL="5716829" indent="0" algn="ctr">
              <a:buNone/>
              <a:defRPr sz="3334"/>
            </a:lvl7pPr>
            <a:lvl8pPr marL="6669634" indent="0" algn="ctr">
              <a:buNone/>
              <a:defRPr sz="3334"/>
            </a:lvl8pPr>
            <a:lvl9pPr marL="7622438" indent="0" algn="ctr">
              <a:buNone/>
              <a:defRPr sz="33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9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37162" y="760931"/>
            <a:ext cx="6670149" cy="121120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6714" y="760931"/>
            <a:ext cx="19623772" cy="121120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3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603" y="3563143"/>
            <a:ext cx="26680597" cy="5945183"/>
          </a:xfrm>
        </p:spPr>
        <p:txBody>
          <a:bodyPr anchor="b"/>
          <a:lstStyle>
            <a:lvl1pPr>
              <a:defRPr sz="12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603" y="9564570"/>
            <a:ext cx="26680597" cy="3126431"/>
          </a:xfrm>
        </p:spPr>
        <p:txBody>
          <a:bodyPr/>
          <a:lstStyle>
            <a:lvl1pPr marL="0" indent="0">
              <a:buNone/>
              <a:defRPr sz="5002">
                <a:solidFill>
                  <a:schemeClr val="tx1">
                    <a:tint val="75000"/>
                  </a:schemeClr>
                </a:solidFill>
              </a:defRPr>
            </a:lvl1pPr>
            <a:lvl2pPr marL="952805" indent="0">
              <a:buNone/>
              <a:defRPr sz="4168">
                <a:solidFill>
                  <a:schemeClr val="tx1">
                    <a:tint val="75000"/>
                  </a:schemeClr>
                </a:solidFill>
              </a:defRPr>
            </a:lvl2pPr>
            <a:lvl3pPr marL="1905610" indent="0">
              <a:buNone/>
              <a:defRPr sz="3751">
                <a:solidFill>
                  <a:schemeClr val="tx1">
                    <a:tint val="75000"/>
                  </a:schemeClr>
                </a:solidFill>
              </a:defRPr>
            </a:lvl3pPr>
            <a:lvl4pPr marL="2858414" indent="0">
              <a:buNone/>
              <a:defRPr sz="3334">
                <a:solidFill>
                  <a:schemeClr val="tx1">
                    <a:tint val="75000"/>
                  </a:schemeClr>
                </a:solidFill>
              </a:defRPr>
            </a:lvl4pPr>
            <a:lvl5pPr marL="3811219" indent="0">
              <a:buNone/>
              <a:defRPr sz="3334">
                <a:solidFill>
                  <a:schemeClr val="tx1">
                    <a:tint val="75000"/>
                  </a:schemeClr>
                </a:solidFill>
              </a:defRPr>
            </a:lvl5pPr>
            <a:lvl6pPr marL="4764024" indent="0">
              <a:buNone/>
              <a:defRPr sz="3334">
                <a:solidFill>
                  <a:schemeClr val="tx1">
                    <a:tint val="75000"/>
                  </a:schemeClr>
                </a:solidFill>
              </a:defRPr>
            </a:lvl6pPr>
            <a:lvl7pPr marL="5716829" indent="0">
              <a:buNone/>
              <a:defRPr sz="3334">
                <a:solidFill>
                  <a:schemeClr val="tx1">
                    <a:tint val="75000"/>
                  </a:schemeClr>
                </a:solidFill>
              </a:defRPr>
            </a:lvl7pPr>
            <a:lvl8pPr marL="6669634" indent="0">
              <a:buNone/>
              <a:defRPr sz="3334">
                <a:solidFill>
                  <a:schemeClr val="tx1">
                    <a:tint val="75000"/>
                  </a:schemeClr>
                </a:solidFill>
              </a:defRPr>
            </a:lvl8pPr>
            <a:lvl9pPr marL="7622438" indent="0">
              <a:buNone/>
              <a:defRPr sz="33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6714" y="3804653"/>
            <a:ext cx="13146961" cy="9068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60350" y="3804653"/>
            <a:ext cx="13146961" cy="9068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743" y="760932"/>
            <a:ext cx="26680597" cy="27625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0745" y="3503590"/>
            <a:ext cx="13086541" cy="1717056"/>
          </a:xfrm>
        </p:spPr>
        <p:txBody>
          <a:bodyPr anchor="b"/>
          <a:lstStyle>
            <a:lvl1pPr marL="0" indent="0">
              <a:buNone/>
              <a:defRPr sz="5002" b="1"/>
            </a:lvl1pPr>
            <a:lvl2pPr marL="952805" indent="0">
              <a:buNone/>
              <a:defRPr sz="4168" b="1"/>
            </a:lvl2pPr>
            <a:lvl3pPr marL="1905610" indent="0">
              <a:buNone/>
              <a:defRPr sz="3751" b="1"/>
            </a:lvl3pPr>
            <a:lvl4pPr marL="2858414" indent="0">
              <a:buNone/>
              <a:defRPr sz="3334" b="1"/>
            </a:lvl4pPr>
            <a:lvl5pPr marL="3811219" indent="0">
              <a:buNone/>
              <a:defRPr sz="3334" b="1"/>
            </a:lvl5pPr>
            <a:lvl6pPr marL="4764024" indent="0">
              <a:buNone/>
              <a:defRPr sz="3334" b="1"/>
            </a:lvl6pPr>
            <a:lvl7pPr marL="5716829" indent="0">
              <a:buNone/>
              <a:defRPr sz="3334" b="1"/>
            </a:lvl7pPr>
            <a:lvl8pPr marL="6669634" indent="0">
              <a:buNone/>
              <a:defRPr sz="3334" b="1"/>
            </a:lvl8pPr>
            <a:lvl9pPr marL="7622438" indent="0">
              <a:buNone/>
              <a:defRPr sz="33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0745" y="5220646"/>
            <a:ext cx="13086541" cy="7678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60350" y="3503590"/>
            <a:ext cx="13150990" cy="1717056"/>
          </a:xfrm>
        </p:spPr>
        <p:txBody>
          <a:bodyPr anchor="b"/>
          <a:lstStyle>
            <a:lvl1pPr marL="0" indent="0">
              <a:buNone/>
              <a:defRPr sz="5002" b="1"/>
            </a:lvl1pPr>
            <a:lvl2pPr marL="952805" indent="0">
              <a:buNone/>
              <a:defRPr sz="4168" b="1"/>
            </a:lvl2pPr>
            <a:lvl3pPr marL="1905610" indent="0">
              <a:buNone/>
              <a:defRPr sz="3751" b="1"/>
            </a:lvl3pPr>
            <a:lvl4pPr marL="2858414" indent="0">
              <a:buNone/>
              <a:defRPr sz="3334" b="1"/>
            </a:lvl4pPr>
            <a:lvl5pPr marL="3811219" indent="0">
              <a:buNone/>
              <a:defRPr sz="3334" b="1"/>
            </a:lvl5pPr>
            <a:lvl6pPr marL="4764024" indent="0">
              <a:buNone/>
              <a:defRPr sz="3334" b="1"/>
            </a:lvl6pPr>
            <a:lvl7pPr marL="5716829" indent="0">
              <a:buNone/>
              <a:defRPr sz="3334" b="1"/>
            </a:lvl7pPr>
            <a:lvl8pPr marL="6669634" indent="0">
              <a:buNone/>
              <a:defRPr sz="3334" b="1"/>
            </a:lvl8pPr>
            <a:lvl9pPr marL="7622438" indent="0">
              <a:buNone/>
              <a:defRPr sz="33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60350" y="5220646"/>
            <a:ext cx="13150990" cy="7678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2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745" y="952818"/>
            <a:ext cx="9977027" cy="3334861"/>
          </a:xfrm>
        </p:spPr>
        <p:txBody>
          <a:bodyPr anchor="b"/>
          <a:lstStyle>
            <a:lvl1pPr>
              <a:defRPr sz="6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0990" y="2057822"/>
            <a:ext cx="15660350" cy="10156770"/>
          </a:xfrm>
        </p:spPr>
        <p:txBody>
          <a:bodyPr/>
          <a:lstStyle>
            <a:lvl1pPr>
              <a:defRPr sz="6669"/>
            </a:lvl1pPr>
            <a:lvl2pPr>
              <a:defRPr sz="5835"/>
            </a:lvl2pPr>
            <a:lvl3pPr>
              <a:defRPr sz="5002"/>
            </a:lvl3pPr>
            <a:lvl4pPr>
              <a:defRPr sz="4168"/>
            </a:lvl4pPr>
            <a:lvl5pPr>
              <a:defRPr sz="4168"/>
            </a:lvl5pPr>
            <a:lvl6pPr>
              <a:defRPr sz="4168"/>
            </a:lvl6pPr>
            <a:lvl7pPr>
              <a:defRPr sz="4168"/>
            </a:lvl7pPr>
            <a:lvl8pPr>
              <a:defRPr sz="4168"/>
            </a:lvl8pPr>
            <a:lvl9pPr>
              <a:defRPr sz="41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0745" y="4287679"/>
            <a:ext cx="9977027" cy="7943456"/>
          </a:xfrm>
        </p:spPr>
        <p:txBody>
          <a:bodyPr/>
          <a:lstStyle>
            <a:lvl1pPr marL="0" indent="0">
              <a:buNone/>
              <a:defRPr sz="3334"/>
            </a:lvl1pPr>
            <a:lvl2pPr marL="952805" indent="0">
              <a:buNone/>
              <a:defRPr sz="2918"/>
            </a:lvl2pPr>
            <a:lvl3pPr marL="1905610" indent="0">
              <a:buNone/>
              <a:defRPr sz="2501"/>
            </a:lvl3pPr>
            <a:lvl4pPr marL="2858414" indent="0">
              <a:buNone/>
              <a:defRPr sz="2084"/>
            </a:lvl4pPr>
            <a:lvl5pPr marL="3811219" indent="0">
              <a:buNone/>
              <a:defRPr sz="2084"/>
            </a:lvl5pPr>
            <a:lvl6pPr marL="4764024" indent="0">
              <a:buNone/>
              <a:defRPr sz="2084"/>
            </a:lvl6pPr>
            <a:lvl7pPr marL="5716829" indent="0">
              <a:buNone/>
              <a:defRPr sz="2084"/>
            </a:lvl7pPr>
            <a:lvl8pPr marL="6669634" indent="0">
              <a:buNone/>
              <a:defRPr sz="2084"/>
            </a:lvl8pPr>
            <a:lvl9pPr marL="7622438" indent="0">
              <a:buNone/>
              <a:defRPr sz="20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745" y="952818"/>
            <a:ext cx="9977027" cy="3334861"/>
          </a:xfrm>
        </p:spPr>
        <p:txBody>
          <a:bodyPr anchor="b"/>
          <a:lstStyle>
            <a:lvl1pPr>
              <a:defRPr sz="6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50990" y="2057822"/>
            <a:ext cx="15660350" cy="10156770"/>
          </a:xfrm>
        </p:spPr>
        <p:txBody>
          <a:bodyPr anchor="t"/>
          <a:lstStyle>
            <a:lvl1pPr marL="0" indent="0">
              <a:buNone/>
              <a:defRPr sz="6669"/>
            </a:lvl1pPr>
            <a:lvl2pPr marL="952805" indent="0">
              <a:buNone/>
              <a:defRPr sz="5835"/>
            </a:lvl2pPr>
            <a:lvl3pPr marL="1905610" indent="0">
              <a:buNone/>
              <a:defRPr sz="5002"/>
            </a:lvl3pPr>
            <a:lvl4pPr marL="2858414" indent="0">
              <a:buNone/>
              <a:defRPr sz="4168"/>
            </a:lvl4pPr>
            <a:lvl5pPr marL="3811219" indent="0">
              <a:buNone/>
              <a:defRPr sz="4168"/>
            </a:lvl5pPr>
            <a:lvl6pPr marL="4764024" indent="0">
              <a:buNone/>
              <a:defRPr sz="4168"/>
            </a:lvl6pPr>
            <a:lvl7pPr marL="5716829" indent="0">
              <a:buNone/>
              <a:defRPr sz="4168"/>
            </a:lvl7pPr>
            <a:lvl8pPr marL="6669634" indent="0">
              <a:buNone/>
              <a:defRPr sz="4168"/>
            </a:lvl8pPr>
            <a:lvl9pPr marL="7622438" indent="0">
              <a:buNone/>
              <a:defRPr sz="41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0745" y="4287679"/>
            <a:ext cx="9977027" cy="7943456"/>
          </a:xfrm>
        </p:spPr>
        <p:txBody>
          <a:bodyPr/>
          <a:lstStyle>
            <a:lvl1pPr marL="0" indent="0">
              <a:buNone/>
              <a:defRPr sz="3334"/>
            </a:lvl1pPr>
            <a:lvl2pPr marL="952805" indent="0">
              <a:buNone/>
              <a:defRPr sz="2918"/>
            </a:lvl2pPr>
            <a:lvl3pPr marL="1905610" indent="0">
              <a:buNone/>
              <a:defRPr sz="2501"/>
            </a:lvl3pPr>
            <a:lvl4pPr marL="2858414" indent="0">
              <a:buNone/>
              <a:defRPr sz="2084"/>
            </a:lvl4pPr>
            <a:lvl5pPr marL="3811219" indent="0">
              <a:buNone/>
              <a:defRPr sz="2084"/>
            </a:lvl5pPr>
            <a:lvl6pPr marL="4764024" indent="0">
              <a:buNone/>
              <a:defRPr sz="2084"/>
            </a:lvl6pPr>
            <a:lvl7pPr marL="5716829" indent="0">
              <a:buNone/>
              <a:defRPr sz="2084"/>
            </a:lvl7pPr>
            <a:lvl8pPr marL="6669634" indent="0">
              <a:buNone/>
              <a:defRPr sz="2084"/>
            </a:lvl8pPr>
            <a:lvl9pPr marL="7622438" indent="0">
              <a:buNone/>
              <a:defRPr sz="20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6714" y="760932"/>
            <a:ext cx="26680597" cy="276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714" y="3804653"/>
            <a:ext cx="26680597" cy="906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6714" y="13246811"/>
            <a:ext cx="6960156" cy="760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ECE0-FAA3-0A4E-9196-E4D35B68E88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46896" y="13246811"/>
            <a:ext cx="10440233" cy="760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47155" y="13246811"/>
            <a:ext cx="6960156" cy="760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CDEE-76E8-7748-97CB-933C210C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05610" rtl="0" eaLnBrk="1" latinLnBrk="0" hangingPunct="1">
        <a:lnSpc>
          <a:spcPct val="90000"/>
        </a:lnSpc>
        <a:spcBef>
          <a:spcPct val="0"/>
        </a:spcBef>
        <a:buNone/>
        <a:defRPr sz="9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402" indent="-476402" algn="l" defTabSz="1905610" rtl="0" eaLnBrk="1" latinLnBrk="0" hangingPunct="1">
        <a:lnSpc>
          <a:spcPct val="90000"/>
        </a:lnSpc>
        <a:spcBef>
          <a:spcPts val="2084"/>
        </a:spcBef>
        <a:buFont typeface="Arial" panose="020B0604020202020204" pitchFamily="34" charset="0"/>
        <a:buChar char="•"/>
        <a:defRPr sz="5835" kern="1200">
          <a:solidFill>
            <a:schemeClr val="tx1"/>
          </a:solidFill>
          <a:latin typeface="+mn-lt"/>
          <a:ea typeface="+mn-ea"/>
          <a:cs typeface="+mn-cs"/>
        </a:defRPr>
      </a:lvl1pPr>
      <a:lvl2pPr marL="1429207" indent="-476402" algn="l" defTabSz="190561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5002" kern="1200">
          <a:solidFill>
            <a:schemeClr val="tx1"/>
          </a:solidFill>
          <a:latin typeface="+mn-lt"/>
          <a:ea typeface="+mn-ea"/>
          <a:cs typeface="+mn-cs"/>
        </a:defRPr>
      </a:lvl2pPr>
      <a:lvl3pPr marL="2382012" indent="-476402" algn="l" defTabSz="190561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4168" kern="1200">
          <a:solidFill>
            <a:schemeClr val="tx1"/>
          </a:solidFill>
          <a:latin typeface="+mn-lt"/>
          <a:ea typeface="+mn-ea"/>
          <a:cs typeface="+mn-cs"/>
        </a:defRPr>
      </a:lvl3pPr>
      <a:lvl4pPr marL="3334817" indent="-476402" algn="l" defTabSz="190561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3751" kern="1200">
          <a:solidFill>
            <a:schemeClr val="tx1"/>
          </a:solidFill>
          <a:latin typeface="+mn-lt"/>
          <a:ea typeface="+mn-ea"/>
          <a:cs typeface="+mn-cs"/>
        </a:defRPr>
      </a:lvl4pPr>
      <a:lvl5pPr marL="4287622" indent="-476402" algn="l" defTabSz="190561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3751" kern="1200">
          <a:solidFill>
            <a:schemeClr val="tx1"/>
          </a:solidFill>
          <a:latin typeface="+mn-lt"/>
          <a:ea typeface="+mn-ea"/>
          <a:cs typeface="+mn-cs"/>
        </a:defRPr>
      </a:lvl5pPr>
      <a:lvl6pPr marL="5240426" indent="-476402" algn="l" defTabSz="190561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3751" kern="1200">
          <a:solidFill>
            <a:schemeClr val="tx1"/>
          </a:solidFill>
          <a:latin typeface="+mn-lt"/>
          <a:ea typeface="+mn-ea"/>
          <a:cs typeface="+mn-cs"/>
        </a:defRPr>
      </a:lvl6pPr>
      <a:lvl7pPr marL="6193231" indent="-476402" algn="l" defTabSz="190561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3751" kern="1200">
          <a:solidFill>
            <a:schemeClr val="tx1"/>
          </a:solidFill>
          <a:latin typeface="+mn-lt"/>
          <a:ea typeface="+mn-ea"/>
          <a:cs typeface="+mn-cs"/>
        </a:defRPr>
      </a:lvl7pPr>
      <a:lvl8pPr marL="7146036" indent="-476402" algn="l" defTabSz="190561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3751" kern="1200">
          <a:solidFill>
            <a:schemeClr val="tx1"/>
          </a:solidFill>
          <a:latin typeface="+mn-lt"/>
          <a:ea typeface="+mn-ea"/>
          <a:cs typeface="+mn-cs"/>
        </a:defRPr>
      </a:lvl8pPr>
      <a:lvl9pPr marL="8098841" indent="-476402" algn="l" defTabSz="190561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3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5610" rtl="0" eaLnBrk="1" latinLnBrk="0" hangingPunct="1">
        <a:defRPr sz="3751" kern="1200">
          <a:solidFill>
            <a:schemeClr val="tx1"/>
          </a:solidFill>
          <a:latin typeface="+mn-lt"/>
          <a:ea typeface="+mn-ea"/>
          <a:cs typeface="+mn-cs"/>
        </a:defRPr>
      </a:lvl1pPr>
      <a:lvl2pPr marL="952805" algn="l" defTabSz="1905610" rtl="0" eaLnBrk="1" latinLnBrk="0" hangingPunct="1">
        <a:defRPr sz="3751" kern="1200">
          <a:solidFill>
            <a:schemeClr val="tx1"/>
          </a:solidFill>
          <a:latin typeface="+mn-lt"/>
          <a:ea typeface="+mn-ea"/>
          <a:cs typeface="+mn-cs"/>
        </a:defRPr>
      </a:lvl2pPr>
      <a:lvl3pPr marL="1905610" algn="l" defTabSz="1905610" rtl="0" eaLnBrk="1" latinLnBrk="0" hangingPunct="1">
        <a:defRPr sz="3751" kern="1200">
          <a:solidFill>
            <a:schemeClr val="tx1"/>
          </a:solidFill>
          <a:latin typeface="+mn-lt"/>
          <a:ea typeface="+mn-ea"/>
          <a:cs typeface="+mn-cs"/>
        </a:defRPr>
      </a:lvl3pPr>
      <a:lvl4pPr marL="2858414" algn="l" defTabSz="1905610" rtl="0" eaLnBrk="1" latinLnBrk="0" hangingPunct="1">
        <a:defRPr sz="3751" kern="1200">
          <a:solidFill>
            <a:schemeClr val="tx1"/>
          </a:solidFill>
          <a:latin typeface="+mn-lt"/>
          <a:ea typeface="+mn-ea"/>
          <a:cs typeface="+mn-cs"/>
        </a:defRPr>
      </a:lvl4pPr>
      <a:lvl5pPr marL="3811219" algn="l" defTabSz="1905610" rtl="0" eaLnBrk="1" latinLnBrk="0" hangingPunct="1">
        <a:defRPr sz="3751" kern="1200">
          <a:solidFill>
            <a:schemeClr val="tx1"/>
          </a:solidFill>
          <a:latin typeface="+mn-lt"/>
          <a:ea typeface="+mn-ea"/>
          <a:cs typeface="+mn-cs"/>
        </a:defRPr>
      </a:lvl5pPr>
      <a:lvl6pPr marL="4764024" algn="l" defTabSz="1905610" rtl="0" eaLnBrk="1" latinLnBrk="0" hangingPunct="1">
        <a:defRPr sz="3751" kern="1200">
          <a:solidFill>
            <a:schemeClr val="tx1"/>
          </a:solidFill>
          <a:latin typeface="+mn-lt"/>
          <a:ea typeface="+mn-ea"/>
          <a:cs typeface="+mn-cs"/>
        </a:defRPr>
      </a:lvl6pPr>
      <a:lvl7pPr marL="5716829" algn="l" defTabSz="1905610" rtl="0" eaLnBrk="1" latinLnBrk="0" hangingPunct="1">
        <a:defRPr sz="3751" kern="1200">
          <a:solidFill>
            <a:schemeClr val="tx1"/>
          </a:solidFill>
          <a:latin typeface="+mn-lt"/>
          <a:ea typeface="+mn-ea"/>
          <a:cs typeface="+mn-cs"/>
        </a:defRPr>
      </a:lvl7pPr>
      <a:lvl8pPr marL="6669634" algn="l" defTabSz="1905610" rtl="0" eaLnBrk="1" latinLnBrk="0" hangingPunct="1">
        <a:defRPr sz="3751" kern="1200">
          <a:solidFill>
            <a:schemeClr val="tx1"/>
          </a:solidFill>
          <a:latin typeface="+mn-lt"/>
          <a:ea typeface="+mn-ea"/>
          <a:cs typeface="+mn-cs"/>
        </a:defRPr>
      </a:lvl8pPr>
      <a:lvl9pPr marL="7622438" algn="l" defTabSz="1905610" rtl="0" eaLnBrk="1" latinLnBrk="0" hangingPunct="1">
        <a:defRPr sz="37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C632C75-AFE8-EF43-B6F4-8CEA3C55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261" y="66634"/>
            <a:ext cx="9065502" cy="815895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874346-911E-3D40-9DE8-5A9DDF9E0763}"/>
              </a:ext>
            </a:extLst>
          </p:cNvPr>
          <p:cNvGrpSpPr/>
          <p:nvPr/>
        </p:nvGrpSpPr>
        <p:grpSpPr>
          <a:xfrm>
            <a:off x="12508049" y="8225587"/>
            <a:ext cx="5917922" cy="5178188"/>
            <a:chOff x="4676172" y="2712332"/>
            <a:chExt cx="2839656" cy="2484702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8FFBDFAD-4B7B-C14D-816B-13CA587CF60B}"/>
                </a:ext>
              </a:extLst>
            </p:cNvPr>
            <p:cNvSpPr txBox="1">
              <a:spLocks/>
            </p:cNvSpPr>
            <p:nvPr/>
          </p:nvSpPr>
          <p:spPr>
            <a:xfrm>
              <a:off x="4676172" y="4641448"/>
              <a:ext cx="2839656" cy="5555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190563" tIns="95282" rIns="190563" bIns="95282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2" dirty="0">
                  <a:ln>
                    <a:solidFill>
                      <a:sysClr val="windowText" lastClr="000000"/>
                    </a:solidFill>
                  </a:ln>
                </a:rPr>
                <a:t>Settings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B52252DC-DE06-D441-B4ED-03CFAA756037}"/>
                </a:ext>
              </a:extLst>
            </p:cNvPr>
            <p:cNvSpPr txBox="1">
              <a:spLocks/>
            </p:cNvSpPr>
            <p:nvPr/>
          </p:nvSpPr>
          <p:spPr>
            <a:xfrm>
              <a:off x="4676172" y="2712332"/>
              <a:ext cx="2839656" cy="5555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190563" tIns="95282" rIns="190563" bIns="95282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2" dirty="0">
                  <a:ln>
                    <a:solidFill>
                      <a:sysClr val="windowText" lastClr="000000"/>
                    </a:solidFill>
                  </a:ln>
                </a:rPr>
                <a:t>Play</a:t>
              </a: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86903239-FC36-7946-B7FE-C3E7D3E14810}"/>
                </a:ext>
              </a:extLst>
            </p:cNvPr>
            <p:cNvSpPr txBox="1">
              <a:spLocks/>
            </p:cNvSpPr>
            <p:nvPr/>
          </p:nvSpPr>
          <p:spPr>
            <a:xfrm>
              <a:off x="4676172" y="3676890"/>
              <a:ext cx="2839656" cy="5555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190563" tIns="95282" rIns="190563" bIns="95282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2" dirty="0">
                  <a:ln>
                    <a:solidFill>
                      <a:sysClr val="windowText" lastClr="000000"/>
                    </a:solidFill>
                  </a:ln>
                </a:rPr>
                <a:t>Marketplace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08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C99E-C4F3-FC42-88C1-7FFDF721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Settings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46034-0B3D-9E43-B807-C267FDF2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93389"/>
              </p:ext>
            </p:extLst>
          </p:nvPr>
        </p:nvGraphicFramePr>
        <p:xfrm>
          <a:off x="5155670" y="3523442"/>
          <a:ext cx="20622684" cy="66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4228">
                  <a:extLst>
                    <a:ext uri="{9D8B030D-6E8A-4147-A177-3AD203B41FA5}">
                      <a16:colId xmlns:a16="http://schemas.microsoft.com/office/drawing/2014/main" val="2450255342"/>
                    </a:ext>
                  </a:extLst>
                </a:gridCol>
                <a:gridCol w="6874228">
                  <a:extLst>
                    <a:ext uri="{9D8B030D-6E8A-4147-A177-3AD203B41FA5}">
                      <a16:colId xmlns:a16="http://schemas.microsoft.com/office/drawing/2014/main" val="3682285597"/>
                    </a:ext>
                  </a:extLst>
                </a:gridCol>
                <a:gridCol w="6874228">
                  <a:extLst>
                    <a:ext uri="{9D8B030D-6E8A-4147-A177-3AD203B41FA5}">
                      <a16:colId xmlns:a16="http://schemas.microsoft.com/office/drawing/2014/main" val="136906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7344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B147DF-E81F-E14E-9FD0-7906BE6B4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415759"/>
              </p:ext>
            </p:extLst>
          </p:nvPr>
        </p:nvGraphicFramePr>
        <p:xfrm>
          <a:off x="5155670" y="5354892"/>
          <a:ext cx="20622684" cy="945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114">
                  <a:extLst>
                    <a:ext uri="{9D8B030D-6E8A-4147-A177-3AD203B41FA5}">
                      <a16:colId xmlns:a16="http://schemas.microsoft.com/office/drawing/2014/main" val="2554879894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2880695033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2677602200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2572450522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90091309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3784616921"/>
                    </a:ext>
                  </a:extLst>
                </a:gridCol>
              </a:tblGrid>
              <a:tr h="96883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Language</a:t>
                      </a: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48295"/>
                  </a:ext>
                </a:extLst>
              </a:tr>
              <a:tr h="860612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80284"/>
                  </a:ext>
                </a:extLst>
              </a:tr>
              <a:tr h="995082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801"/>
                  </a:ext>
                </a:extLst>
              </a:tr>
              <a:tr h="995082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875095"/>
                  </a:ext>
                </a:extLst>
              </a:tr>
              <a:tr h="995082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1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4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7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16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4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02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2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58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49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C99E-C4F3-FC42-88C1-7FFDF721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Settings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46034-0B3D-9E43-B807-C267FDF2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64537"/>
              </p:ext>
            </p:extLst>
          </p:nvPr>
        </p:nvGraphicFramePr>
        <p:xfrm>
          <a:off x="5155670" y="3523442"/>
          <a:ext cx="20622684" cy="66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4228">
                  <a:extLst>
                    <a:ext uri="{9D8B030D-6E8A-4147-A177-3AD203B41FA5}">
                      <a16:colId xmlns:a16="http://schemas.microsoft.com/office/drawing/2014/main" val="2450255342"/>
                    </a:ext>
                  </a:extLst>
                </a:gridCol>
                <a:gridCol w="6874228">
                  <a:extLst>
                    <a:ext uri="{9D8B030D-6E8A-4147-A177-3AD203B41FA5}">
                      <a16:colId xmlns:a16="http://schemas.microsoft.com/office/drawing/2014/main" val="3682285597"/>
                    </a:ext>
                  </a:extLst>
                </a:gridCol>
                <a:gridCol w="6874228">
                  <a:extLst>
                    <a:ext uri="{9D8B030D-6E8A-4147-A177-3AD203B41FA5}">
                      <a16:colId xmlns:a16="http://schemas.microsoft.com/office/drawing/2014/main" val="136906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7344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B147DF-E81F-E14E-9FD0-7906BE6B4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959"/>
              </p:ext>
            </p:extLst>
          </p:nvPr>
        </p:nvGraphicFramePr>
        <p:xfrm>
          <a:off x="5155670" y="5354892"/>
          <a:ext cx="20622684" cy="945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114">
                  <a:extLst>
                    <a:ext uri="{9D8B030D-6E8A-4147-A177-3AD203B41FA5}">
                      <a16:colId xmlns:a16="http://schemas.microsoft.com/office/drawing/2014/main" val="2554879894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2880695033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2677602200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2572450522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90091309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3784616921"/>
                    </a:ext>
                  </a:extLst>
                </a:gridCol>
              </a:tblGrid>
              <a:tr h="96883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Quality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epic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48295"/>
                  </a:ext>
                </a:extLst>
              </a:tr>
              <a:tr h="860612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Max Framerate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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## Framerate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80284"/>
                  </a:ext>
                </a:extLst>
              </a:tr>
              <a:tr h="995082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801"/>
                  </a:ext>
                </a:extLst>
              </a:tr>
              <a:tr h="995082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875095"/>
                  </a:ext>
                </a:extLst>
              </a:tr>
              <a:tr h="995082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Background</a:t>
                      </a: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Current Background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1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Ball Texture</a:t>
                      </a: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Current Texture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4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7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16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4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02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2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58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C99E-C4F3-FC42-88C1-7FFDF721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Settings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46034-0B3D-9E43-B807-C267FDF2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31968"/>
              </p:ext>
            </p:extLst>
          </p:nvPr>
        </p:nvGraphicFramePr>
        <p:xfrm>
          <a:off x="5155670" y="3523442"/>
          <a:ext cx="20622684" cy="66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4228">
                  <a:extLst>
                    <a:ext uri="{9D8B030D-6E8A-4147-A177-3AD203B41FA5}">
                      <a16:colId xmlns:a16="http://schemas.microsoft.com/office/drawing/2014/main" val="2450255342"/>
                    </a:ext>
                  </a:extLst>
                </a:gridCol>
                <a:gridCol w="6874228">
                  <a:extLst>
                    <a:ext uri="{9D8B030D-6E8A-4147-A177-3AD203B41FA5}">
                      <a16:colId xmlns:a16="http://schemas.microsoft.com/office/drawing/2014/main" val="3682285597"/>
                    </a:ext>
                  </a:extLst>
                </a:gridCol>
                <a:gridCol w="6874228">
                  <a:extLst>
                    <a:ext uri="{9D8B030D-6E8A-4147-A177-3AD203B41FA5}">
                      <a16:colId xmlns:a16="http://schemas.microsoft.com/office/drawing/2014/main" val="136906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7344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B147DF-E81F-E14E-9FD0-7906BE6B477F}"/>
              </a:ext>
            </a:extLst>
          </p:cNvPr>
          <p:cNvGraphicFramePr>
            <a:graphicFrameLocks noGrp="1"/>
          </p:cNvGraphicFramePr>
          <p:nvPr/>
        </p:nvGraphicFramePr>
        <p:xfrm>
          <a:off x="5155670" y="5354892"/>
          <a:ext cx="20622684" cy="945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114">
                  <a:extLst>
                    <a:ext uri="{9D8B030D-6E8A-4147-A177-3AD203B41FA5}">
                      <a16:colId xmlns:a16="http://schemas.microsoft.com/office/drawing/2014/main" val="2554879894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2880695033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2677602200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2572450522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90091309"/>
                    </a:ext>
                  </a:extLst>
                </a:gridCol>
                <a:gridCol w="3437114">
                  <a:extLst>
                    <a:ext uri="{9D8B030D-6E8A-4147-A177-3AD203B41FA5}">
                      <a16:colId xmlns:a16="http://schemas.microsoft.com/office/drawing/2014/main" val="3784616921"/>
                    </a:ext>
                  </a:extLst>
                </a:gridCol>
              </a:tblGrid>
              <a:tr h="96883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Quality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epic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48295"/>
                  </a:ext>
                </a:extLst>
              </a:tr>
              <a:tr h="860612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Max Framerate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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## Framerate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80284"/>
                  </a:ext>
                </a:extLst>
              </a:tr>
              <a:tr h="995082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801"/>
                  </a:ext>
                </a:extLst>
              </a:tr>
              <a:tr h="995082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875095"/>
                  </a:ext>
                </a:extLst>
              </a:tr>
              <a:tr h="995082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Background</a:t>
                      </a: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Current Background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1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Ball Texture</a:t>
                      </a: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Current Texture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4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7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16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4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02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2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58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62</Words>
  <Application>Microsoft Macintosh PowerPoint</Application>
  <PresentationFormat>Custom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Settings</vt:lpstr>
      <vt:lpstr>Settings</vt:lpstr>
      <vt:lpstr>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Sokol, Ben</dc:creator>
  <cp:lastModifiedBy>Sokol, Ben</cp:lastModifiedBy>
  <cp:revision>4</cp:revision>
  <dcterms:created xsi:type="dcterms:W3CDTF">2018-10-09T21:09:45Z</dcterms:created>
  <dcterms:modified xsi:type="dcterms:W3CDTF">2018-10-10T13:48:27Z</dcterms:modified>
</cp:coreProperties>
</file>