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卷积编码模块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定义输入</a:t>
            </a:r>
            <a:r>
              <a:rPr lang="en-US" altLang="zh-CN" dirty="0" smtClean="0"/>
              <a:t>input</a:t>
            </a:r>
            <a:r>
              <a:rPr lang="en-US" altLang="zh-CN" dirty="0"/>
              <a:t>=[</a:t>
            </a:r>
            <a:r>
              <a:rPr lang="en-US" altLang="zh-CN" dirty="0" smtClean="0"/>
              <a:t>1,1,0,0];</a:t>
            </a:r>
            <a:r>
              <a:rPr lang="zh-CN" altLang="en-US" dirty="0" smtClean="0"/>
              <a:t>将其写成</a:t>
            </a:r>
            <a:r>
              <a:rPr lang="en-US" altLang="zh-CN" dirty="0" smtClean="0"/>
              <a:t>[0,0,0,1;0,0,1,1;0,1,1,0;1,1,0,0;]</a:t>
            </a:r>
            <a:r>
              <a:rPr lang="zh-CN" altLang="en-US" dirty="0"/>
              <a:t>的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其中最后一行是输入，即为卷积编码器传入了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第三行是取</a:t>
            </a:r>
            <a:r>
              <a:rPr lang="en-US" altLang="zh-CN" dirty="0" smtClean="0"/>
              <a:t>{0</a:t>
            </a:r>
            <a:r>
              <a:rPr lang="en-US" altLang="zh-CN" dirty="0"/>
              <a:t>,</a:t>
            </a:r>
            <a:r>
              <a:rPr lang="en-US" altLang="zh-CN" dirty="0" smtClean="0"/>
              <a:t>[1,1,0]}</a:t>
            </a:r>
            <a:r>
              <a:rPr lang="zh-CN" altLang="en-US" dirty="0" smtClean="0"/>
              <a:t>，即为卷积编码器只传入了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第二行是取</a:t>
            </a:r>
            <a:r>
              <a:rPr lang="en-US" altLang="zh-CN" dirty="0" smtClean="0"/>
              <a:t>{0,0,[1,1]}</a:t>
            </a:r>
            <a:r>
              <a:rPr lang="zh-CN" altLang="en-US" dirty="0" smtClean="0"/>
              <a:t>，即为卷积编码器只传入了</a:t>
            </a:r>
            <a:r>
              <a:rPr lang="en-US" altLang="zh-CN" dirty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第一行</a:t>
            </a:r>
            <a:r>
              <a:rPr lang="zh-CN" altLang="en-US" dirty="0"/>
              <a:t>是取</a:t>
            </a:r>
            <a:r>
              <a:rPr lang="en-US" altLang="zh-CN" dirty="0"/>
              <a:t>{</a:t>
            </a:r>
            <a:r>
              <a:rPr lang="en-US" altLang="zh-CN" dirty="0" smtClean="0"/>
              <a:t>0,0,0,[1</a:t>
            </a:r>
            <a:r>
              <a:rPr lang="en-US" altLang="zh-CN" dirty="0"/>
              <a:t>]}</a:t>
            </a:r>
            <a:r>
              <a:rPr lang="zh-CN" altLang="en-US" dirty="0"/>
              <a:t>，即为卷积编码器只传入</a:t>
            </a:r>
            <a:r>
              <a:rPr lang="zh-CN" altLang="en-US" dirty="0" smtClean="0"/>
              <a:t>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 smtClean="0"/>
              <a:t>定义对应的卷积编码矩阵为</a:t>
            </a:r>
            <a:r>
              <a:rPr lang="en-US" altLang="zh-CN" dirty="0" smtClean="0"/>
              <a:t>G</a:t>
            </a:r>
            <a:r>
              <a:rPr lang="en-US" altLang="zh-CN" dirty="0"/>
              <a:t>=[1,0,1;1,1,1</a:t>
            </a:r>
            <a:r>
              <a:rPr lang="en-US" altLang="zh-CN" dirty="0" smtClean="0"/>
              <a:t>];G*input</a:t>
            </a:r>
            <a:r>
              <a:rPr lang="en-US" altLang="zh-CN" dirty="0"/>
              <a:t>=[1,1,1;1,0,0];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按</a:t>
            </a:r>
            <a:r>
              <a:rPr lang="zh-CN" altLang="en-US" dirty="0"/>
              <a:t>列向量组合得到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电平映射模块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电平</a:t>
            </a:r>
            <a:r>
              <a:rPr lang="zh-CN" altLang="en-US" dirty="0"/>
              <a:t>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发端星座图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收端星座图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 smtClean="0"/>
              <a:t>Φ</a:t>
            </a:r>
            <a:r>
              <a:rPr lang="en-US" altLang="zh-CN" sz="3200" dirty="0" smtClean="0"/>
              <a:t>=π/6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σ=0.1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电平映射后的符号序列</a:t>
            </a:r>
            <a:r>
              <a:rPr lang="en-US" altLang="zh-CN" dirty="0" smtClean="0"/>
              <a:t>input</a:t>
            </a:r>
            <a:endParaRPr lang="en-US" altLang="zh-CN" dirty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/>
              <a:t>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 smtClean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 smtClean="0"/>
              <a:t>即</a:t>
            </a:r>
            <a:r>
              <a:rPr lang="zh-CN" altLang="en-US" dirty="0"/>
              <a:t>在</a:t>
            </a:r>
            <a:r>
              <a:rPr lang="zh-CN" altLang="en-US" dirty="0" smtClean="0"/>
              <a:t>一</a:t>
            </a:r>
            <a:r>
              <a:rPr lang="zh-CN" altLang="en-US" dirty="0"/>
              <a:t>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 smtClean="0"/>
              <a:t>3. </a:t>
            </a:r>
            <a:r>
              <a:rPr lang="en-US" altLang="zh-CN" dirty="0"/>
              <a:t>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 smtClean="0"/>
              <a:t>4. sigma</a:t>
            </a:r>
            <a:r>
              <a:rPr lang="en-US" altLang="zh-CN" dirty="0"/>
              <a:t>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 smtClean="0"/>
              <a:t>n</a:t>
            </a:r>
            <a:r>
              <a:rPr lang="zh-CN" altLang="en-US" dirty="0" smtClean="0"/>
              <a:t>变换后的信号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。其中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φ~U</a:t>
            </a:r>
            <a:r>
              <a:rPr lang="en-US" altLang="zh-CN" dirty="0" smtClean="0"/>
              <a:t>(0,theta)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是复高斯噪声。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2.phi: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φ</a:t>
            </a:r>
            <a:r>
              <a:rPr lang="zh-CN" altLang="en-US" dirty="0" smtClean="0"/>
              <a:t>，考虑有种情况下</a:t>
            </a:r>
            <a:r>
              <a:rPr lang="en-US" altLang="zh-CN" dirty="0" smtClean="0"/>
              <a:t>φ</a:t>
            </a:r>
            <a:r>
              <a:rPr lang="zh-CN" altLang="en-US" dirty="0" smtClean="0"/>
              <a:t>已知。根据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的不同，</a:t>
            </a:r>
            <a:r>
              <a:rPr lang="en-US" altLang="zh-CN" dirty="0" smtClean="0"/>
              <a:t>φ</a:t>
            </a:r>
            <a:r>
              <a:rPr lang="zh-CN" altLang="en-US" dirty="0" smtClean="0"/>
              <a:t>可能是一串相同的值，也可能是一串不同的值。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未知</a:t>
                </a:r>
                <a:r>
                  <a:rPr lang="en-US" altLang="zh-CN" dirty="0" smtClean="0"/>
                  <a:t>φ</a:t>
                </a:r>
                <a:r>
                  <a:rPr lang="zh-CN" altLang="en-US" dirty="0"/>
                  <a:t>，每次信道</a:t>
                </a:r>
                <a:r>
                  <a:rPr lang="zh-CN" altLang="en-US" dirty="0" smtClean="0"/>
                  <a:t>使用的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均</a:t>
                </a:r>
                <a:r>
                  <a:rPr lang="zh-CN" altLang="en-US" dirty="0"/>
                  <a:t>独立变化 </a:t>
                </a:r>
                <a:r>
                  <a:rPr lang="en-US" altLang="zh-CN" dirty="0" smtClean="0"/>
                  <a:t>: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采取极大似然准则下的后验概率译码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在给定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的情况下，则只需将许用电平</a:t>
                </a:r>
                <a:r>
                  <a:rPr lang="en-US" altLang="zh-CN" dirty="0" smtClean="0"/>
                  <a:t>xi</a:t>
                </a:r>
                <a:r>
                  <a:rPr lang="zh-CN" altLang="en-US" dirty="0" smtClean="0"/>
                  <a:t>旋转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/>
                      <m:t>𝑖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𝑒</m:t>
                        </m:r>
                      </m:e>
                      <m:sup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𝜑</m:t>
                        </m:r>
                      </m:sup>
                    </m:sSup>
                  </m:oMath>
                </a14:m>
                <a:r>
                  <a:rPr lang="zh-CN" altLang="en-US" dirty="0" smtClean="0"/>
                  <a:t>得到等效的许用电平便可以消除其影响，因此只需考虑高斯噪声</a:t>
                </a:r>
                <a:r>
                  <a:rPr lang="en-US" altLang="zh-CN" dirty="0" smtClean="0"/>
                  <a:t>n</a:t>
                </a:r>
              </a:p>
              <a:p>
                <a:pPr lvl="1"/>
                <a:r>
                  <a:rPr lang="zh-CN" altLang="en-US" dirty="0"/>
                  <a:t>接收</a:t>
                </a:r>
                <a:r>
                  <a:rPr lang="zh-CN" altLang="en-US" dirty="0" smtClean="0"/>
                  <a:t>到的电平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得到的概率密度为</a:t>
                </a:r>
                <a:r>
                  <a:rPr lang="en-US" altLang="zh-CN" dirty="0" smtClean="0"/>
                  <a:t>f(</a:t>
                </a:r>
                <a:r>
                  <a:rPr lang="en-US" altLang="zh-CN" dirty="0" err="1" smtClean="0"/>
                  <a:t>φ|y</a:t>
                </a:r>
                <a:r>
                  <a:rPr lang="en-US" altLang="zh-CN" dirty="0" err="1"/>
                  <a:t>,</a:t>
                </a:r>
                <a:r>
                  <a:rPr lang="en-US" altLang="zh-CN" dirty="0" err="1" smtClean="0"/>
                  <a:t>xi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2</m:t>
                            </m:r>
                            <m:r>
                              <a:rPr lang="en-US" altLang="zh-CN" i="1"/>
                              <m:t>𝜋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𝜎</m:t>
                                </m:r>
                              </m:e>
                              <m:sup>
                                <m:r>
                                  <a:rPr lang="en-US" altLang="zh-CN" i="1"/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/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𝑦</m:t>
                                        </m:r>
                                        <m:r>
                                          <a:rPr lang="en-US" altLang="zh-CN" i="1"/>
                                          <m:t>−</m:t>
                                        </m:r>
                                        <m:r>
                                          <a:rPr lang="en-US" altLang="zh-CN" i="1"/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/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/>
                                              <m:t>𝑗</m:t>
                                            </m:r>
                                            <m:r>
                                              <a:rPr lang="en-US" altLang="zh-CN" i="1"/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i="1"/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因此去掉常数系数，用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  <m:r>
                                      <a:rPr lang="en-US" altLang="zh-CN" i="1"/>
                                      <m:t>−</m:t>
                                    </m:r>
                                    <m:r>
                                      <a:rPr lang="en-US" altLang="zh-CN" i="1"/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/>
                                        </m:ctrlPr>
                                      </m:sSupPr>
                                      <m:e>
                                        <m:r>
                                          <a:rPr lang="en-US" altLang="zh-CN" i="1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/>
                                          <m:t>𝑗</m:t>
                                        </m:r>
                                        <m:r>
                                          <a:rPr lang="en-US" altLang="zh-CN" i="1"/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/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作为其概率密度的一个衡量标准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服从（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θ</a:t>
                </a:r>
                <a:r>
                  <a:rPr lang="zh-CN" altLang="en-US" dirty="0" smtClean="0"/>
                  <a:t>）的均匀分布，在其中取值概率均等，因此只需将上述的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）从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</a:t>
                </a:r>
                <a:r>
                  <a:rPr lang="zh-CN" altLang="en-US" dirty="0" smtClean="0"/>
                  <a:t>概率的一个有效度量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（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）。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 smtClean="0"/>
                  <a:t> 我们可以根据</a:t>
                </a:r>
                <a:r>
                  <a:rPr lang="en-US" altLang="zh-CN" dirty="0" smtClean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 </a:t>
                </a:r>
                <a:r>
                  <a:rPr lang="zh-CN" altLang="en-US" dirty="0" smtClean="0"/>
                  <a:t>这一指标进行软硬判决，通过</a:t>
                </a:r>
                <a:r>
                  <a:rPr lang="en-US" altLang="zh-CN" dirty="0" err="1" smtClean="0"/>
                  <a:t>matlab</a:t>
                </a:r>
                <a:r>
                  <a:rPr lang="zh-CN" altLang="en-US" dirty="0" smtClean="0"/>
                  <a:t>进行数值计算上式并不困难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  <a:blipFill>
                <a:blip r:embed="rId2"/>
                <a:stretch>
                  <a:fillRect l="-188" t="-870" r="-2447" b="-5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未知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，且一次通信过程中的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是独立的</a:t>
                </a:r>
                <a:r>
                  <a:rPr lang="en-US" altLang="zh-CN" dirty="0" smtClean="0"/>
                  <a:t>: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需要首先对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进行估计，利用最大似然准则算出一个最概然的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，将问题转化为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已知的情况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在给定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，和发送符号为</a:t>
                </a:r>
                <a:r>
                  <a:rPr lang="en-US" altLang="zh-CN" dirty="0" smtClean="0"/>
                  <a:t>xi</a:t>
                </a:r>
                <a:r>
                  <a:rPr lang="zh-CN" altLang="en-US" dirty="0" smtClean="0"/>
                  <a:t>的情况下收到一个符号</a:t>
                </a:r>
                <a:r>
                  <a:rPr lang="en-US" altLang="zh-CN" dirty="0" err="1" smtClean="0"/>
                  <a:t>yk</a:t>
                </a:r>
                <a:r>
                  <a:rPr lang="zh-CN" altLang="en-US" dirty="0" smtClean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（</a:t>
                </a:r>
                <a:r>
                  <a:rPr lang="en-US" altLang="zh-CN" dirty="0" err="1" smtClean="0"/>
                  <a:t>φ,i,k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/>
                                      <m:t>−</m:t>
                                    </m:r>
                                    <m:r>
                                      <a:rPr lang="en-US" altLang="zh-CN" i="1"/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/>
                                        </m:ctrlPr>
                                      </m:sSupPr>
                                      <m:e>
                                        <m:r>
                                          <a:rPr lang="en-US" altLang="zh-CN" i="1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/>
                                          <m:t>𝑗</m:t>
                                        </m:r>
                                        <m:r>
                                          <a:rPr lang="en-US" altLang="zh-CN" i="1"/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/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作为其概率</a:t>
                </a:r>
                <a:r>
                  <a:rPr lang="zh-CN" altLang="en-US" dirty="0"/>
                  <a:t>密度</a:t>
                </a:r>
                <a:r>
                  <a:rPr lang="zh-CN" altLang="en-US" dirty="0" smtClean="0"/>
                  <a:t>的一个衡量标准。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f(</a:t>
                </a:r>
                <a:r>
                  <a:rPr lang="en-US" altLang="zh-CN" dirty="0" err="1" smtClean="0"/>
                  <a:t>yk|φ</a:t>
                </a:r>
                <a:r>
                  <a:rPr lang="en-US" altLang="zh-CN" dirty="0" smtClean="0"/>
                  <a:t>)=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</m:sub>
                      <m:sup/>
                      <m:e>
                        <m:r>
                          <a:rPr lang="en-US" altLang="zh-CN" i="1"/>
                          <m:t>𝑓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/>
                              <m:t>,</m:t>
                            </m:r>
                            <m:r>
                              <a:rPr lang="en-US" altLang="zh-CN" i="1"/>
                              <m:t>𝑥𝑖</m:t>
                            </m:r>
                          </m:e>
                        </m:d>
                        <m:r>
                          <a:rPr lang="en-US" altLang="zh-CN" i="1"/>
                          <m:t>𝑃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𝑥𝑖</m:t>
                        </m:r>
                        <m:r>
                          <a:rPr lang="en-US" altLang="zh-CN" i="1"/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d</a:t>
                </a:r>
                <a:r>
                  <a:rPr lang="en-US" altLang="zh-CN" dirty="0" smtClean="0"/>
                  <a:t>’(</a:t>
                </a:r>
                <a:r>
                  <a:rPr lang="en-US" altLang="zh-CN" dirty="0" err="1" smtClean="0"/>
                  <a:t>φ,k</a:t>
                </a:r>
                <a:r>
                  <a:rPr lang="en-US" altLang="zh-CN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/>
                            </m:ctrlPr>
                          </m:funcPr>
                          <m:fName>
                            <m:r>
                              <a:rPr lang="en-US" altLang="zh-CN" i="1"/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 i="1"/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𝑦𝑘</m:t>
                                        </m:r>
                                        <m:r>
                                          <a:rPr lang="en-US" altLang="zh-CN" i="1"/>
                                          <m:t>−</m:t>
                                        </m:r>
                                        <m:r>
                                          <a:rPr lang="en-US" altLang="zh-CN" i="1"/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/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/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/>
                                              <m:t>𝑗</m:t>
                                            </m:r>
                                            <m:r>
                                              <a:rPr lang="en-US" altLang="zh-CN" i="1"/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/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 smtClean="0"/>
                  <a:t>，即在接受符号</a:t>
                </a:r>
                <a:r>
                  <a:rPr lang="en-US" altLang="zh-CN" dirty="0" err="1" smtClean="0"/>
                  <a:t>yk</a:t>
                </a:r>
                <a:r>
                  <a:rPr lang="zh-CN" altLang="en-US" dirty="0" smtClean="0"/>
                  <a:t>已知的情况下</a:t>
                </a:r>
                <a:r>
                  <a:rPr lang="en-US" altLang="zh-CN" dirty="0" err="1" smtClean="0"/>
                  <a:t>fai</a:t>
                </a:r>
                <a:r>
                  <a:rPr lang="zh-CN" altLang="en-US" dirty="0" smtClean="0"/>
                  <a:t>的后验概率分布。</a:t>
                </a:r>
                <a:endParaRPr lang="en-US" altLang="zh-CN" dirty="0" smtClean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 smtClean="0"/>
                  <a:t>因为</a:t>
                </a:r>
                <a:r>
                  <a:rPr lang="en-US" altLang="zh-CN" dirty="0" err="1" smtClean="0"/>
                  <a:t>yk</a:t>
                </a:r>
                <a:r>
                  <a:rPr lang="zh-CN" altLang="en-US" dirty="0" smtClean="0"/>
                  <a:t>之间是独立的，</a:t>
                </a:r>
                <a:r>
                  <a:rPr lang="zh-CN" altLang="en-US" dirty="0" smtClean="0"/>
                  <a:t>设共接收了</a:t>
                </a:r>
                <a:r>
                  <a:rPr lang="zh-CN" altLang="en-US" dirty="0" smtClean="0"/>
                  <a:t>因此有</a:t>
                </a:r>
                <a:r>
                  <a:rPr lang="en-US" altLang="zh-CN" dirty="0" smtClean="0"/>
                  <a:t>f(</a:t>
                </a:r>
                <a:r>
                  <a:rPr lang="en-US" altLang="zh-CN" dirty="0"/>
                  <a:t>y1,y2,…,</a:t>
                </a:r>
                <a:r>
                  <a:rPr lang="en-US" altLang="zh-CN" dirty="0" err="1" smtClean="0"/>
                  <a:t>ym|φ</a:t>
                </a:r>
                <a:r>
                  <a:rPr lang="en-US" altLang="zh-CN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r>
                          <a:rPr lang="en-US" altLang="zh-CN" i="1"/>
                          <m:t>𝑓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𝑦𝑘</m:t>
                        </m:r>
                        <m:r>
                          <a:rPr lang="en-US" altLang="zh-CN" i="1"/>
                          <m:t>|</m:t>
                        </m:r>
                        <m:r>
                          <a:rPr lang="en-US" altLang="zh-CN" i="1"/>
                          <m:t>𝜑</m:t>
                        </m:r>
                        <m:r>
                          <a:rPr lang="en-US" altLang="zh-CN" i="1"/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，因此可以用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r>
                          <a:rPr lang="en-US" altLang="zh-CN" i="1"/>
                          <m:t>𝑑</m:t>
                        </m:r>
                        <m:r>
                          <a:rPr lang="en-US" altLang="zh-CN" i="1"/>
                          <m:t>’(</m:t>
                        </m:r>
                        <m:r>
                          <a:rPr lang="en-US" altLang="zh-CN" i="1"/>
                          <m:t>𝜑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/>
                                </m:ctrlPr>
                              </m:funcPr>
                              <m:fName>
                                <m:r>
                                  <a:rPr lang="en-US" altLang="zh-CN" i="1"/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/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/>
                                              <m:t>𝑦𝑘</m:t>
                                            </m:r>
                                            <m:r>
                                              <a:rPr lang="en-US" altLang="zh-CN" i="1"/>
                                              <m:t>−</m:t>
                                            </m:r>
                                            <m:r>
                                              <a:rPr lang="en-US" altLang="zh-CN" i="1"/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/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/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/>
                                                  <m:t>𝑗</m:t>
                                                </m:r>
                                                <m:r>
                                                  <a:rPr lang="en-US" altLang="zh-CN" i="1"/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/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/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 smtClean="0"/>
                  <a:t>衡量，因此寻找最概然的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，即</a:t>
                </a:r>
                <a:r>
                  <a:rPr lang="en-US" altLang="zh-CN" dirty="0" smtClean="0"/>
                  <a:t>f(y1,y2</a:t>
                </a:r>
                <a:r>
                  <a:rPr lang="en-US" altLang="zh-CN" dirty="0"/>
                  <a:t>,…,</a:t>
                </a:r>
                <a:r>
                  <a:rPr lang="en-US" altLang="zh-CN" dirty="0" err="1"/>
                  <a:t>ym|φ</a:t>
                </a:r>
                <a:r>
                  <a:rPr lang="en-US" altLang="zh-CN" dirty="0" smtClean="0"/>
                  <a:t>)  </a:t>
                </a:r>
                <a:r>
                  <a:rPr lang="zh-CN" altLang="en-US" dirty="0" smtClean="0"/>
                  <a:t>取最大的</a:t>
                </a: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，只需求</a:t>
                </a:r>
                <a:r>
                  <a:rPr lang="en-US" altLang="zh-CN" dirty="0"/>
                  <a:t>P(φ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的最大值即可，</a:t>
                </a:r>
                <a:r>
                  <a:rPr lang="zh-CN" altLang="en-US" dirty="0"/>
                  <a:t>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</a:t>
                </a:r>
                <a:r>
                  <a:rPr lang="zh-CN" altLang="en-US" dirty="0" smtClean="0"/>
                  <a:t>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62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187</TotalTime>
  <Words>506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PowerPoint 演示文稿</vt:lpstr>
      <vt:lpstr>卷积编码模块</vt:lpstr>
      <vt:lpstr>电平映射模块</vt:lpstr>
      <vt:lpstr>发端星座图</vt:lpstr>
      <vt:lpstr>收端星座图</vt:lpstr>
      <vt:lpstr>信道模块</vt:lpstr>
      <vt:lpstr>译码器模块</vt:lpstr>
      <vt:lpstr>译码器模块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wangc</cp:lastModifiedBy>
  <cp:revision>41</cp:revision>
  <dcterms:created xsi:type="dcterms:W3CDTF">2019-10-15T14:25:56Z</dcterms:created>
  <dcterms:modified xsi:type="dcterms:W3CDTF">2019-10-19T08:54:54Z</dcterms:modified>
</cp:coreProperties>
</file>