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卷积编码模块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定义输入</a:t>
            </a:r>
            <a:r>
              <a:rPr lang="en-US" altLang="zh-CN" dirty="0" smtClean="0"/>
              <a:t>input</a:t>
            </a:r>
            <a:r>
              <a:rPr lang="en-US" altLang="zh-CN" dirty="0"/>
              <a:t>=[1,1,0</a:t>
            </a:r>
            <a:r>
              <a:rPr lang="en-US" altLang="zh-CN" dirty="0" smtClean="0"/>
              <a:t>];</a:t>
            </a:r>
            <a:r>
              <a:rPr lang="zh-CN" altLang="en-US" dirty="0"/>
              <a:t>将</a:t>
            </a:r>
            <a:r>
              <a:rPr lang="en-US" altLang="zh-CN" dirty="0"/>
              <a:t>input</a:t>
            </a:r>
            <a:r>
              <a:rPr lang="zh-CN" altLang="en-US" dirty="0"/>
              <a:t>写成</a:t>
            </a:r>
            <a:r>
              <a:rPr lang="en-US" altLang="zh-CN" dirty="0"/>
              <a:t>[0,0,1;0,1,1;1,1,0;]</a:t>
            </a:r>
            <a:r>
              <a:rPr lang="zh-CN" altLang="en-US" dirty="0"/>
              <a:t>的形式</a:t>
            </a:r>
            <a:endParaRPr lang="en-US" altLang="zh-CN" dirty="0"/>
          </a:p>
          <a:p>
            <a:r>
              <a:rPr lang="zh-CN" altLang="en-US" dirty="0" smtClean="0"/>
              <a:t>定义对应的卷积编码矩阵为</a:t>
            </a:r>
            <a:r>
              <a:rPr lang="en-US" altLang="zh-CN" dirty="0" smtClean="0"/>
              <a:t>G</a:t>
            </a:r>
            <a:r>
              <a:rPr lang="en-US" altLang="zh-CN" dirty="0"/>
              <a:t>=[1,0,1;1,1,1</a:t>
            </a:r>
            <a:r>
              <a:rPr lang="en-US" altLang="zh-CN" dirty="0" smtClean="0"/>
              <a:t>];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G*input=[1,1,1;1,0,0];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按</a:t>
            </a:r>
            <a:r>
              <a:rPr lang="zh-CN" altLang="en-US" dirty="0"/>
              <a:t>列向量组合得到结果</a:t>
            </a:r>
          </a:p>
        </p:txBody>
      </p:sp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电平映射模块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电平</a:t>
            </a:r>
            <a:r>
              <a:rPr lang="zh-CN" altLang="en-US" dirty="0"/>
              <a:t>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53</TotalTime>
  <Words>166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卷积编码模块</vt:lpstr>
      <vt:lpstr>电平映射模块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12</cp:revision>
  <dcterms:created xsi:type="dcterms:W3CDTF">2019-10-15T14:25:56Z</dcterms:created>
  <dcterms:modified xsi:type="dcterms:W3CDTF">2019-10-15T15:19:02Z</dcterms:modified>
</cp:coreProperties>
</file>