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87" r:id="rId19"/>
    <p:sldId id="288" r:id="rId20"/>
    <p:sldId id="289" r:id="rId21"/>
    <p:sldId id="279" r:id="rId22"/>
    <p:sldId id="282" r:id="rId23"/>
    <p:sldId id="280" r:id="rId24"/>
    <p:sldId id="283" r:id="rId25"/>
    <p:sldId id="281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96" autoAdjust="0"/>
  </p:normalViewPr>
  <p:slideViewPr>
    <p:cSldViewPr snapToGrid="0">
      <p:cViewPr varScale="1">
        <p:scale>
          <a:sx n="72" d="100"/>
          <a:sy n="72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思想设计量化器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除了以上三种量化器外，我们还考虑了一种基于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聚类算法的量化器。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给定区间数目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，然后通过算法得到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个中心，然后把每个像素值量化到与它最近的中心的像素值。算法如下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初始化集合</a:t>
                </a:r>
                <a:r>
                  <a:rPr lang="en-US" altLang="zh-CN" dirty="0" smtClean="0"/>
                  <a:t>C={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将所有像素点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dirty="0"/>
                  <a:t>归为第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类。然后以所有类的中心作为新的</a:t>
                </a:r>
                <a:r>
                  <a:rPr lang="en-US" altLang="zh-CN" dirty="0" smtClean="0"/>
                  <a:t>C’={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类的数目。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对新中心取整数。比较迭代前后集合是否有更新，若无更新，则说明收敛，结束迭代。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  <a:blipFill>
                <a:blip r:embed="rId2"/>
                <a:stretch>
                  <a:fillRect l="-142" t="-968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K-means</a:t>
            </a:r>
            <a:r>
              <a:rPr lang="zh-CN" altLang="en-US" dirty="0"/>
              <a:t>思想设计量化器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6278"/>
            <a:ext cx="8596668" cy="49563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L=32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 smtClean="0"/>
              <a:t>:</a:t>
            </a:r>
            <a:r>
              <a:rPr lang="en-US" altLang="zh-CN" dirty="0"/>
              <a:t>0    84   138   164    99   208   189     0   145    91    39   153   198   107     0    63    47    71   114   132   121 216   127   224   159     0    54   174    77   170   181     0</a:t>
            </a:r>
          </a:p>
          <a:p>
            <a:r>
              <a:rPr lang="zh-CN" altLang="en-US" dirty="0" smtClean="0"/>
              <a:t>对应的</a:t>
            </a:r>
            <a:r>
              <a:rPr lang="en-US" altLang="zh-CN" dirty="0" smtClean="0"/>
              <a:t>PSNR=44.7596</a:t>
            </a:r>
            <a:r>
              <a:rPr lang="zh-CN" altLang="en-US" dirty="0" smtClean="0"/>
              <a:t>，编码后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75800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L=16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 smtClean="0"/>
              <a:t>:</a:t>
            </a:r>
            <a:r>
              <a:rPr lang="en-US" altLang="zh-CN" dirty="0"/>
              <a:t>175   102   191   130    88   220   211   142   161   151    52    74   117    62   202    43</a:t>
            </a:r>
          </a:p>
          <a:p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PSNR=39.8321</a:t>
            </a:r>
            <a:r>
              <a:rPr lang="zh-CN" altLang="en-US" dirty="0" smtClean="0"/>
              <a:t>，编码后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63812</a:t>
            </a:r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L=8</a:t>
            </a:r>
            <a:r>
              <a:rPr lang="zh-CN" altLang="en-US" dirty="0"/>
              <a:t>时，我们得到一个可能的集合</a:t>
            </a:r>
            <a:r>
              <a:rPr lang="en-US" altLang="zh-CN" dirty="0"/>
              <a:t>:101    76   180   206    49   140   123   157</a:t>
            </a:r>
          </a:p>
          <a:p>
            <a:r>
              <a:rPr lang="zh-CN" altLang="en-US" dirty="0"/>
              <a:t>对应的</a:t>
            </a:r>
            <a:r>
              <a:rPr lang="en-US" altLang="zh-CN" dirty="0"/>
              <a:t>PSNR=35.2610</a:t>
            </a:r>
            <a:r>
              <a:rPr lang="zh-CN" altLang="en-US" dirty="0"/>
              <a:t>，编码后</a:t>
            </a:r>
            <a:r>
              <a:rPr lang="en-US" altLang="zh-CN" dirty="0"/>
              <a:t>bit</a:t>
            </a:r>
            <a:r>
              <a:rPr lang="zh-CN" altLang="en-US" dirty="0"/>
              <a:t>数</a:t>
            </a:r>
            <a:r>
              <a:rPr lang="en-US" altLang="zh-CN" dirty="0"/>
              <a:t>50498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L=4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/>
              <a:t>:102   145   192    </a:t>
            </a:r>
            <a:r>
              <a:rPr lang="en-US" altLang="zh-CN" dirty="0" smtClean="0"/>
              <a:t>54</a:t>
            </a:r>
          </a:p>
          <a:p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PSNR=30.2561,</a:t>
            </a:r>
            <a:r>
              <a:rPr lang="zh-CN" altLang="en-US" dirty="0" smtClean="0"/>
              <a:t>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35590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K-means</a:t>
            </a:r>
            <a:r>
              <a:rPr lang="zh-CN" altLang="en-US" dirty="0"/>
              <a:t>思想设计量化器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5533" y="2160589"/>
            <a:ext cx="3128469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表中上方是均匀量化器与基于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思想设计的非均匀量化器的比较，下方是均匀量化器与基于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思想设计的非均匀量化器的比较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图中红线是基于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思想设计的非均匀量化器，黑线是均匀量化器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60874"/>
              </p:ext>
            </p:extLst>
          </p:nvPr>
        </p:nvGraphicFramePr>
        <p:xfrm>
          <a:off x="677334" y="1431722"/>
          <a:ext cx="5324933" cy="180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915">
                  <a:extLst>
                    <a:ext uri="{9D8B030D-6E8A-4147-A177-3AD203B41FA5}">
                      <a16:colId xmlns:a16="http://schemas.microsoft.com/office/drawing/2014/main" val="2311970963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2117410393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3674951930"/>
                    </a:ext>
                  </a:extLst>
                </a:gridCol>
                <a:gridCol w="1078430">
                  <a:extLst>
                    <a:ext uri="{9D8B030D-6E8A-4147-A177-3AD203B41FA5}">
                      <a16:colId xmlns:a16="http://schemas.microsoft.com/office/drawing/2014/main" val="47625740"/>
                    </a:ext>
                  </a:extLst>
                </a:gridCol>
                <a:gridCol w="1288856">
                  <a:extLst>
                    <a:ext uri="{9D8B030D-6E8A-4147-A177-3AD203B41FA5}">
                      <a16:colId xmlns:a16="http://schemas.microsoft.com/office/drawing/2014/main" val="138887147"/>
                    </a:ext>
                  </a:extLst>
                </a:gridCol>
              </a:tblGrid>
              <a:tr h="1617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Anchor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Proposed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229667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Bitrate(kbps)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psnr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Bitrate(kbps)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psnr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BD-rate(%)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755229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73235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40.7585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78233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 dirty="0">
                          <a:effectLst/>
                        </a:rPr>
                        <a:t>41.0444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-2.4%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602053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57901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34.6671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63446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36.8405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500946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42585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28.8881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48343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31.7578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777123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30033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22.8477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32768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26.0822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121758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73235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40.7585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75800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44.7596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-15.2%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910280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57901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34.6671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63812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39.8321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880977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42585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28.8881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50498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35.261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11699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30033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22.8477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35590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30.2561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63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6" y="3339930"/>
            <a:ext cx="5611467" cy="35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image bit 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JPEG/H.261 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1131</Words>
  <Application>Microsoft Office PowerPoint</Application>
  <PresentationFormat>宽屏</PresentationFormat>
  <Paragraphs>271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JPEG/H.261 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基于K-means思想设计量化器</vt:lpstr>
      <vt:lpstr>基于K-means思想设计量化器</vt:lpstr>
      <vt:lpstr>基于K-means思想设计量化器</vt:lpstr>
      <vt:lpstr>二、熵编码</vt:lpstr>
      <vt:lpstr>PowerPoint 演示文稿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196</cp:revision>
  <dcterms:created xsi:type="dcterms:W3CDTF">2019-12-10T05:30:28Z</dcterms:created>
  <dcterms:modified xsi:type="dcterms:W3CDTF">2019-12-11T16:09:40Z</dcterms:modified>
</cp:coreProperties>
</file>