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87" r:id="rId19"/>
    <p:sldId id="279" r:id="rId20"/>
    <p:sldId id="282" r:id="rId21"/>
    <p:sldId id="288" r:id="rId22"/>
    <p:sldId id="290" r:id="rId23"/>
    <p:sldId id="291" r:id="rId24"/>
    <p:sldId id="293" r:id="rId25"/>
    <p:sldId id="294" r:id="rId26"/>
    <p:sldId id="292" r:id="rId27"/>
    <p:sldId id="280" r:id="rId28"/>
    <p:sldId id="283" r:id="rId29"/>
    <p:sldId id="281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6" autoAdjust="0"/>
  </p:normalViewPr>
  <p:slideViewPr>
    <p:cSldViewPr snapToGrid="0">
      <p:cViewPr varScale="1">
        <p:scale>
          <a:sx n="79" d="100"/>
          <a:sy n="79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除了以上三种量化器外，我们还考虑了一种基于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聚类算法的量化器。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给定区间数目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，然后通过算法得到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个中心，然后把每个像素值量化到与它最近的中心的像素值。算法如下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初始化集合</a:t>
                </a:r>
                <a:r>
                  <a:rPr lang="en-US" altLang="zh-CN" dirty="0" smtClean="0"/>
                  <a:t>C={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将所有像素点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dirty="0"/>
                  <a:t>归为第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类。然后以所有类的中心作为新的</a:t>
                </a:r>
                <a:r>
                  <a:rPr lang="en-US" altLang="zh-CN" dirty="0" smtClean="0"/>
                  <a:t>C’={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类的数目。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对新中心取整数。比较迭代前后集合是否有更新，若无更新，则说明收敛，结束迭代。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L=8</a:t>
                </a:r>
                <a:r>
                  <a:rPr lang="zh-CN" altLang="en-US" dirty="0" smtClean="0"/>
                  <a:t>时，我们得到一个可能的集合</a:t>
                </a:r>
                <a:r>
                  <a:rPr lang="en-US" altLang="zh-CN" dirty="0"/>
                  <a:t>:129    49   204     0   175    77   152   102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测试平台提供的码表</a:t>
            </a:r>
            <a:endParaRPr lang="zh-CN" altLang="en-US" dirty="0"/>
          </a:p>
        </p:txBody>
      </p:sp>
      <p:pic>
        <p:nvPicPr>
          <p:cNvPr id="2" name="内容占位符 1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33811"/>
            <a:ext cx="791544" cy="2985923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6936" y="1270000"/>
            <a:ext cx="6686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平台提供的单符号码表是量化间隔为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的等长编码，因此我们在量化阶段选择步长为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的均匀量化进行实验，编码后的总长度为</a:t>
            </a:r>
            <a:r>
              <a:rPr lang="en-US" altLang="zh-CN" dirty="0" smtClean="0"/>
              <a:t>65716 bits,</a:t>
            </a:r>
            <a:r>
              <a:rPr lang="zh-CN" altLang="en-US" dirty="0" smtClean="0"/>
              <a:t>比理论值</a:t>
            </a:r>
            <a:r>
              <a:rPr lang="en-US" altLang="zh-CN" dirty="0" smtClean="0"/>
              <a:t>4×128×128=65536 bits</a:t>
            </a:r>
            <a:r>
              <a:rPr lang="zh-CN" altLang="en-US" dirty="0" smtClean="0"/>
              <a:t>略多的原因可能是有条带起始码和码表也被记入等。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平台提供</a:t>
            </a:r>
            <a:r>
              <a:rPr lang="zh-CN" altLang="en-US" dirty="0" smtClean="0"/>
              <a:t>的双符号码表对上述量化图像进行编码，发现使用了</a:t>
            </a:r>
            <a:r>
              <a:rPr lang="en-US" altLang="zh-CN" dirty="0" smtClean="0"/>
              <a:t>163963 bits,</a:t>
            </a:r>
            <a:r>
              <a:rPr lang="zh-CN" altLang="en-US" dirty="0"/>
              <a:t>这</a:t>
            </a:r>
            <a:r>
              <a:rPr lang="zh-CN" altLang="en-US" dirty="0" smtClean="0"/>
              <a:t>是因为虽然</a:t>
            </a:r>
            <a:r>
              <a:rPr lang="zh-CN" altLang="en-US" dirty="0"/>
              <a:t>双符号码</a:t>
            </a:r>
            <a:r>
              <a:rPr lang="zh-CN" altLang="en-US" dirty="0" smtClean="0"/>
              <a:t>表看上去是针对量化间隔为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的情况的，但码表不仅不完善，甚至其中进行编码的灰度值与输入量化图像的灰度值也无法对应。因此实际上所有的灰度值都以逃逸码的形式进行编码，平均编码长度为</a:t>
            </a:r>
            <a:r>
              <a:rPr lang="en-US" altLang="zh-CN" dirty="0" smtClean="0"/>
              <a:t>8+8+4=20 bits, </a:t>
            </a:r>
            <a:r>
              <a:rPr lang="zh-CN" altLang="en-US" dirty="0" smtClean="0"/>
              <a:t>因此理论上使用的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数为</a:t>
            </a:r>
            <a:r>
              <a:rPr lang="en-US" altLang="zh-CN" dirty="0" smtClean="0"/>
              <a:t>20×128×128=163840bit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而假如我们采用合理的</a:t>
            </a:r>
            <a:r>
              <a:rPr lang="zh-CN" altLang="en-US" dirty="0"/>
              <a:t>双</a:t>
            </a:r>
            <a:r>
              <a:rPr lang="zh-CN" altLang="en-US" dirty="0" smtClean="0"/>
              <a:t>符号等长编码，则码长为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，总的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数为</a:t>
            </a:r>
            <a:r>
              <a:rPr lang="en-US" altLang="zh-CN" dirty="0" smtClean="0"/>
              <a:t>8×64×128=65536</a:t>
            </a:r>
            <a:r>
              <a:rPr lang="zh-CN" altLang="en-US" dirty="0" smtClean="0"/>
              <a:t>。可见码表与实际量化情况不匹配虽然不会造成编解码错误，但会造成编码长度大幅增加。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19734"/>
            <a:ext cx="1418838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霍夫曼编码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统计量化图片的各个灰度值的出现频次，算出其频率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根据其频率进行霍夫曼编码（将频率当作概率其实是有问题的）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逃逸码在正常情况下不会用到，因此看做出现频率为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，也加入霍夫曼树中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相比最优霍夫曼编码频率最低的灰度值编码长度长了一位，但几乎不影响平均编码长度。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两个连续两个</a:t>
            </a:r>
            <a:r>
              <a:rPr lang="zh-CN" altLang="en-US" dirty="0" smtClean="0"/>
              <a:t>符号可以通过将第一个符号作为整数部分，第二个符号作为小数部分处理。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1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</a:t>
            </a:r>
            <a:r>
              <a:rPr lang="zh-CN" altLang="en-US" dirty="0" smtClean="0"/>
              <a:t>编码（单符号）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489" y="3130645"/>
            <a:ext cx="8596668" cy="3880773"/>
          </a:xfrm>
        </p:spPr>
        <p:txBody>
          <a:bodyPr/>
          <a:lstStyle/>
          <a:p>
            <a:r>
              <a:rPr lang="zh-CN" altLang="en-US" dirty="0"/>
              <a:t>间隔为</a:t>
            </a:r>
            <a:r>
              <a:rPr lang="en-US" altLang="zh-CN" dirty="0"/>
              <a:t>20</a:t>
            </a:r>
            <a:r>
              <a:rPr lang="zh-CN" altLang="en-US" dirty="0"/>
              <a:t>的</a:t>
            </a:r>
            <a:r>
              <a:rPr lang="zh-CN" altLang="en-US" dirty="0" smtClean="0"/>
              <a:t>均匀量化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平均编码长度为</a:t>
            </a:r>
            <a:r>
              <a:rPr lang="en-US" altLang="zh-CN" dirty="0" smtClean="0"/>
              <a:t>3.2172 bit</a:t>
            </a:r>
            <a:r>
              <a:rPr lang="zh-CN" altLang="en-US" dirty="0" smtClean="0"/>
              <a:t>，信息熵为</a:t>
            </a:r>
            <a:r>
              <a:rPr lang="en-US" altLang="zh-CN" dirty="0" smtClean="0"/>
              <a:t>3.1530 bit</a:t>
            </a:r>
            <a:r>
              <a:rPr lang="zh-CN" altLang="en-US" dirty="0" smtClean="0"/>
              <a:t>，编码效率</a:t>
            </a:r>
            <a:r>
              <a:rPr lang="en-US" altLang="zh-CN" dirty="0" smtClean="0"/>
              <a:t>98.00%</a:t>
            </a:r>
          </a:p>
          <a:p>
            <a:endParaRPr lang="en-US" altLang="zh-CN" dirty="0"/>
          </a:p>
          <a:p>
            <a:r>
              <a:rPr lang="zh-CN" altLang="en-US" dirty="0"/>
              <a:t>编码总长度为</a:t>
            </a:r>
            <a:r>
              <a:rPr lang="en-US" altLang="zh-CN" dirty="0" smtClean="0"/>
              <a:t>52711bit</a:t>
            </a:r>
            <a:r>
              <a:rPr lang="zh-CN" altLang="en-US" dirty="0"/>
              <a:t>，</a:t>
            </a:r>
            <a:r>
              <a:rPr lang="zh-CN" altLang="en-US" dirty="0" smtClean="0"/>
              <a:t>平台霍夫曼编码为</a:t>
            </a:r>
            <a:r>
              <a:rPr lang="en-US" altLang="zh-CN" dirty="0" smtClean="0"/>
              <a:t>52710bit</a:t>
            </a:r>
            <a:r>
              <a:rPr lang="zh-CN" altLang="en-US" dirty="0" smtClean="0"/>
              <a:t>，区别在于是否加入逃逸码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与平台自带的定长编码（</a:t>
            </a:r>
            <a:r>
              <a:rPr lang="en-US" altLang="zh-CN" dirty="0" smtClean="0"/>
              <a:t>65536 bit</a:t>
            </a:r>
            <a:r>
              <a:rPr lang="zh-CN" altLang="en-US" dirty="0" smtClean="0"/>
              <a:t>）相比编码长度缩短了很多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07" y="289862"/>
            <a:ext cx="1599843" cy="34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霍夫曼编码（双符号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同样选取间隔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的</a:t>
            </a:r>
            <a:r>
              <a:rPr lang="zh-CN" altLang="en-US" dirty="0" smtClean="0"/>
              <a:t>均匀量化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平均编码长度</a:t>
            </a:r>
            <a:r>
              <a:rPr lang="en-US" altLang="zh-CN" dirty="0" smtClean="0"/>
              <a:t>5.0587 bit</a:t>
            </a:r>
            <a:r>
              <a:rPr lang="zh-CN" altLang="en-US" dirty="0" smtClean="0"/>
              <a:t>，信息熵为</a:t>
            </a:r>
            <a:r>
              <a:rPr lang="en-US" altLang="zh-CN" dirty="0" smtClean="0"/>
              <a:t>5.0216 bit,</a:t>
            </a:r>
            <a:r>
              <a:rPr lang="zh-CN" altLang="en-US" dirty="0" smtClean="0"/>
              <a:t>编码效率</a:t>
            </a:r>
            <a:r>
              <a:rPr lang="en-US" altLang="zh-CN" dirty="0" smtClean="0"/>
              <a:t>99.27%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编码总长度</a:t>
            </a:r>
            <a:r>
              <a:rPr lang="en-US" altLang="zh-CN" dirty="0" smtClean="0"/>
              <a:t>41441 bit</a:t>
            </a:r>
          </a:p>
          <a:p>
            <a:endParaRPr lang="en-US" altLang="zh-CN" dirty="0"/>
          </a:p>
          <a:p>
            <a:r>
              <a:rPr lang="zh-CN" altLang="en-US" dirty="0" smtClean="0"/>
              <a:t>相比单符号的霍夫曼编码（</a:t>
            </a:r>
            <a:r>
              <a:rPr lang="en-US" altLang="zh-CN" dirty="0" smtClean="0"/>
              <a:t>52711 bit</a:t>
            </a:r>
            <a:r>
              <a:rPr lang="zh-CN" altLang="en-US" dirty="0" smtClean="0"/>
              <a:t>），编码总长度进一步缩短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原因：</a:t>
            </a:r>
            <a:r>
              <a:rPr lang="en-US" altLang="zh-CN" dirty="0" smtClean="0"/>
              <a:t>1.</a:t>
            </a:r>
            <a:r>
              <a:rPr lang="zh-CN" altLang="en-US" dirty="0"/>
              <a:t>两个</a:t>
            </a:r>
            <a:r>
              <a:rPr lang="zh-CN" altLang="en-US" dirty="0" smtClean="0"/>
              <a:t>符号进行</a:t>
            </a:r>
            <a:r>
              <a:rPr lang="zh-CN" altLang="en-US" dirty="0"/>
              <a:t>联合</a:t>
            </a:r>
            <a:r>
              <a:rPr lang="zh-CN" altLang="en-US" dirty="0" smtClean="0"/>
              <a:t>编码的情况下总信息熵降低了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两个符号联合编码扩展了信源。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2.</a:t>
            </a:r>
            <a:r>
              <a:rPr lang="zh-CN" altLang="en-US" dirty="0" smtClean="0"/>
              <a:t>编码效率也有小幅提高（次要）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8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单符号编码不理想的原因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85" y="1557474"/>
            <a:ext cx="8596668" cy="4775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问题在于我们将符号频率当作概率时默认符号间是独立的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事实上图像的两个相邻像素之间不是独立的，因此我们没有充分利用图像像素之间相关性的信息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两个相邻像素符号联合编码利用了一部分图像间的相关关系，因此所需的信息就相比单符号编码要少很多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同时单符号编码时信源符号的维数较小，编码效率不够高，两个相邻像素符号联合编码合并了信源符号，编码效率会有一定的提升。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但是信源扩展的阶次越高，系统的延时越长，存储量越大，码表也越长。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4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去除符号间相关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可以通过线性变换的方式去除符号之间的相关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7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</a:t>
            </a:r>
            <a:r>
              <a:rPr lang="zh-CN" altLang="en-US" dirty="0" smtClean="0"/>
              <a:t>编码的评价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熵编码，平均码长最短、最佳码。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异前缀码、即时码，方便解码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实现简单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容易扩展：逃逸码、多元霍夫曼编码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7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image bit 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1172</TotalTime>
  <Words>1510</Words>
  <Application>Microsoft Office PowerPoint</Application>
  <PresentationFormat>宽屏</PresentationFormat>
  <Paragraphs>271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均匀量化器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基于K-means思想设计量化器</vt:lpstr>
      <vt:lpstr>二、熵编码</vt:lpstr>
      <vt:lpstr>测试平台提供的码表</vt:lpstr>
      <vt:lpstr>霍夫曼编码</vt:lpstr>
      <vt:lpstr>霍夫曼编码（单符号）</vt:lpstr>
      <vt:lpstr>霍夫曼编码（双符号）</vt:lpstr>
      <vt:lpstr>单符号编码不理想的原因</vt:lpstr>
      <vt:lpstr>去除符号间相关</vt:lpstr>
      <vt:lpstr>霍夫曼编码的评价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wangc</cp:lastModifiedBy>
  <cp:revision>206</cp:revision>
  <dcterms:created xsi:type="dcterms:W3CDTF">2019-12-10T05:30:28Z</dcterms:created>
  <dcterms:modified xsi:type="dcterms:W3CDTF">2019-12-13T15:17:53Z</dcterms:modified>
</cp:coreProperties>
</file>