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handoutMasterIdLst>
    <p:handoutMasterId r:id="rId12"/>
  </p:handoutMasterIdLst>
  <p:sldIdLst>
    <p:sldId id="268" r:id="rId2"/>
    <p:sldId id="276" r:id="rId3"/>
    <p:sldId id="269" r:id="rId4"/>
    <p:sldId id="270"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96" d="100"/>
          <a:sy n="96" d="100"/>
        </p:scale>
        <p:origin x="86" y="3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1,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1,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1,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1,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Significance – summarize key points of this activity</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16435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693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Coding – using any kind of data outputted from this exercise show a cool plot with colors</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205423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Explain in plain English a GE scenario that would benefit from numerical integration</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9</a:t>
            </a:fld>
            <a:endParaRPr lang="en-CA"/>
          </a:p>
        </p:txBody>
      </p:sp>
    </p:spTree>
    <p:extLst>
      <p:ext uri="{BB962C8B-B14F-4D97-AF65-F5344CB8AC3E}">
        <p14:creationId xmlns:p14="http://schemas.microsoft.com/office/powerpoint/2010/main" val="200826873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TotalTime>
  <Words>164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 Inspira Sans</vt:lpstr>
      <vt:lpstr>GE</vt:lpstr>
      <vt:lpstr>Sprint Review – Team A</vt:lpstr>
      <vt:lpstr>Goals of Sprint Review/Retro</vt:lpstr>
      <vt:lpstr>Significance – summarize key points of this activity</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Coding – using any kind of data outputted from this exercise show a cool plot with colors</vt:lpstr>
      <vt:lpstr>Explain in plain English a GE scenario that would benefit from numerical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2</cp:revision>
  <dcterms:created xsi:type="dcterms:W3CDTF">2022-12-01T18:03:49Z</dcterms:created>
  <dcterms:modified xsi:type="dcterms:W3CDTF">2022-12-01T18:29:58Z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