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1"/>
  </p:notesMasterIdLst>
  <p:handoutMasterIdLst>
    <p:handoutMasterId r:id="rId12"/>
  </p:handoutMasterIdLst>
  <p:sldIdLst>
    <p:sldId id="268" r:id="rId2"/>
    <p:sldId id="276" r:id="rId3"/>
    <p:sldId id="269" r:id="rId4"/>
    <p:sldId id="270" r:id="rId5"/>
    <p:sldId id="271" r:id="rId6"/>
    <p:sldId id="272" r:id="rId7"/>
    <p:sldId id="273" r:id="rId8"/>
    <p:sldId id="274" r:id="rId9"/>
    <p:sldId id="27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1039">
          <p15:clr>
            <a:srgbClr val="A4A3A4"/>
          </p15:clr>
        </p15:guide>
        <p15:guide id="4" orient="horz" pos="505">
          <p15:clr>
            <a:srgbClr val="A4A3A4"/>
          </p15:clr>
        </p15:guide>
        <p15:guide id="5" orient="horz" pos="1165">
          <p15:clr>
            <a:srgbClr val="A4A3A4"/>
          </p15:clr>
        </p15:guide>
        <p15:guide id="6" orient="horz" pos="3903">
          <p15:clr>
            <a:srgbClr val="A4A3A4"/>
          </p15:clr>
        </p15:guide>
        <p15:guide id="7" pos="7400">
          <p15:clr>
            <a:srgbClr val="A4A3A4"/>
          </p15:clr>
        </p15:guide>
        <p15:guide id="8" pos="1025">
          <p15:clr>
            <a:srgbClr val="A4A3A4"/>
          </p15:clr>
        </p15:guide>
        <p15:guide id="9" pos="6697">
          <p15:clr>
            <a:srgbClr val="A4A3A4"/>
          </p15:clr>
        </p15:guide>
        <p15:guide id="10" pos="421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7E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7752061-5463-48E6-A297-43E0E91C0267}">
  <a:tblStyle styleId="{0817EA92-75D0-4044-A80A-286907CE0DDB}" styleName="GE Ruled Table">
    <a:wholeTbl>
      <a:tcTxStyle>
        <a:fontRef idx="minor">
          <a:prstClr val="black"/>
        </a:fontRef>
        <a:schemeClr val="accent2"/>
      </a:tcTxStyle>
      <a:tcStyle>
        <a:tcBdr>
          <a:left>
            <a:ln w="0" cmpd="sng">
              <a:solidFill>
                <a:schemeClr val="bg1"/>
              </a:solidFill>
            </a:ln>
          </a:left>
          <a:right>
            <a:ln w="0" cmpd="sng">
              <a:solidFill>
                <a:schemeClr val="bg1"/>
              </a:solidFill>
            </a:ln>
          </a:right>
          <a:top>
            <a:ln w="19050" cmpd="sng">
              <a:gradFill>
                <a:gsLst>
                  <a:gs pos="0">
                    <a:schemeClr val="bg1"/>
                  </a:gs>
                  <a:gs pos="25000">
                    <a:srgbClr val="B7E6FF"/>
                  </a:gs>
                  <a:gs pos="100000">
                    <a:schemeClr val="accent3"/>
                  </a:gs>
                </a:gsLst>
                <a:lin ang="0" scaled="0"/>
              </a:gradFill>
            </a:ln>
          </a:top>
          <a:bottom>
            <a:ln w="0" cmpd="sng">
              <a:solidFill>
                <a:schemeClr val="bg1"/>
              </a:solidFill>
            </a:ln>
          </a:bottom>
          <a:insideH>
            <a:ln w="19050" cmpd="sng">
              <a:gradFill>
                <a:gsLst>
                  <a:gs pos="0">
                    <a:schemeClr val="bg1"/>
                  </a:gs>
                  <a:gs pos="25000">
                    <a:srgbClr val="B7E6FF"/>
                  </a:gs>
                  <a:gs pos="100000">
                    <a:schemeClr val="accent3"/>
                  </a:gs>
                </a:gsLst>
                <a:lin ang="0" scaled="0"/>
              </a:gradFill>
            </a:ln>
          </a:insideH>
          <a:insideV>
            <a:ln w="0" cmpd="sng">
              <a:solidFill>
                <a:schemeClr val="bg1"/>
              </a:solidFill>
            </a:ln>
          </a:insideV>
        </a:tcBdr>
      </a:tcStyle>
    </a:wholeTbl>
    <a:band1H>
      <a:tcStyle>
        <a:tcBdr/>
      </a:tcStyle>
    </a:band1H>
    <a:band2H>
      <a:tcStyle>
        <a:tcBdr/>
      </a:tcStyle>
    </a:band2H>
    <a:band1V>
      <a:tcStyle>
        <a:tcBdr/>
      </a:tcStyle>
    </a:band1V>
    <a:band2V>
      <a:tcStyle>
        <a:tcBdr/>
      </a:tcStyle>
    </a:band2V>
    <a:lastCol>
      <a:tcStyle>
        <a:tcBdr/>
      </a:tcStyle>
    </a:lastCol>
    <a:firstCol>
      <a:tcTxStyle b="on">
        <a:fontRef idx="minor">
          <a:prstClr val="black"/>
        </a:fontRef>
        <a:schemeClr val="accent2"/>
      </a:tcTxStyle>
      <a:tcStyle>
        <a:tcBdr>
          <a:top>
            <a:ln w="0" cmpd="sng">
              <a:solidFill>
                <a:schemeClr val="lt1"/>
              </a:solidFill>
            </a:ln>
          </a:top>
          <a:insideH>
            <a:ln w="0" cmpd="sng">
              <a:solidFill>
                <a:schemeClr val="lt1"/>
              </a:solidFill>
            </a:ln>
          </a:insideH>
        </a:tcBdr>
      </a:tcStyle>
    </a:firstCol>
    <a:lastRow>
      <a:tcStyle>
        <a:tcBdr/>
      </a:tcStyle>
    </a:lastRow>
    <a:firstRow>
      <a:tcStyle>
        <a:tcBdr/>
      </a:tcStyle>
    </a:firstRow>
  </a:tblStyle>
  <a:tblStyle styleId="{B7752061-5463-48E6-A297-43E0E91C0267}" styleName="GE Solid Table">
    <a:wholeTbl>
      <a:tcTxStyle>
        <a:fontRef idx="minor">
          <a:prstClr val="black"/>
        </a:fontRef>
        <a:schemeClr val="accent2"/>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showGuides="1">
      <p:cViewPr varScale="1">
        <p:scale>
          <a:sx n="110" d="100"/>
          <a:sy n="110" d="100"/>
        </p:scale>
        <p:origin x="516" y="102"/>
      </p:cViewPr>
      <p:guideLst>
        <p:guide orient="horz" pos="2160"/>
        <p:guide pos="3840"/>
        <p:guide orient="horz" pos="1039"/>
        <p:guide orient="horz" pos="505"/>
        <p:guide orient="horz" pos="1165"/>
        <p:guide orient="horz" pos="3903"/>
        <p:guide pos="7400"/>
        <p:guide pos="1025"/>
        <p:guide pos="6697"/>
        <p:guide pos="4212"/>
      </p:guideLst>
    </p:cSldViewPr>
  </p:slideViewPr>
  <p:notesTextViewPr>
    <p:cViewPr>
      <p:scale>
        <a:sx n="1" d="1"/>
        <a:sy n="1" d="1"/>
      </p:scale>
      <p:origin x="0" y="0"/>
    </p:cViewPr>
  </p:notesTextViewPr>
  <p:sorterViewPr>
    <p:cViewPr>
      <p:scale>
        <a:sx n="100" d="100"/>
        <a:sy n="100" d="100"/>
      </p:scale>
      <p:origin x="0" y="8058"/>
    </p:cViewPr>
  </p:sorterViewPr>
  <p:notesViewPr>
    <p:cSldViewPr snapToGrid="0" showGuides="1">
      <p:cViewPr varScale="1">
        <p:scale>
          <a:sx n="92" d="100"/>
          <a:sy n="92" d="100"/>
        </p:scale>
        <p:origin x="-3410" y="-81"/>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CBF77B6-06AB-43A3-89A4-8CD1677993D0}" type="datetimeFigureOut">
              <a:rPr lang="en-CA" smtClean="0"/>
              <a:t>2022-12-05</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2762B2D-468D-4837-8CAA-70AF425658B8}" type="slidenum">
              <a:rPr lang="en-CA" smtClean="0"/>
              <a:t>‹#›</a:t>
            </a:fld>
            <a:endParaRPr lang="en-CA"/>
          </a:p>
        </p:txBody>
      </p:sp>
      <p:pic>
        <p:nvPicPr>
          <p:cNvPr id="1026" name="Picture 2" descr="I:\Dockets\1421 SmallStuff GE PPT\Graphics\GE Grey.e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9312" y="65216"/>
            <a:ext cx="579375" cy="57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60291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6804B0-AD37-4623-8498-3C9AE39E25E5}" type="datetimeFigureOut">
              <a:rPr lang="en-CA" smtClean="0"/>
              <a:t>2022-12-05</a:t>
            </a:fld>
            <a:endParaRPr lang="en-CA"/>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377687" y="4343400"/>
            <a:ext cx="6102626" cy="411480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CDABC8-FD09-47BC-822A-A981D494E0D7}" type="slidenum">
              <a:rPr lang="en-CA" smtClean="0"/>
              <a:t>‹#›</a:t>
            </a:fld>
            <a:endParaRPr lang="en-CA"/>
          </a:p>
        </p:txBody>
      </p:sp>
      <p:pic>
        <p:nvPicPr>
          <p:cNvPr id="8" name="Picture 2" descr="I:\Dockets\1421 SmallStuff GE PPT\Graphics\GE Grey.e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9312" y="65216"/>
            <a:ext cx="579375" cy="57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4857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228600" indent="0" algn="l" defTabSz="914400" rtl="0" eaLnBrk="1" latinLnBrk="0" hangingPunct="1">
      <a:defRPr sz="1200" kern="1200">
        <a:solidFill>
          <a:schemeClr val="tx1"/>
        </a:solidFill>
        <a:latin typeface="+mn-lt"/>
        <a:ea typeface="+mn-ea"/>
        <a:cs typeface="+mn-cs"/>
      </a:defRPr>
    </a:lvl2pPr>
    <a:lvl3pPr marL="457200" indent="0" algn="l" defTabSz="914400" rtl="0" eaLnBrk="1" latinLnBrk="0" hangingPunct="1">
      <a:defRPr sz="1200" kern="1200">
        <a:solidFill>
          <a:schemeClr val="tx1"/>
        </a:solidFill>
        <a:latin typeface="+mn-lt"/>
        <a:ea typeface="+mn-ea"/>
        <a:cs typeface="+mn-cs"/>
      </a:defRPr>
    </a:lvl3pPr>
    <a:lvl4pPr marL="685800" indent="0" algn="l" defTabSz="914400" rtl="0" eaLnBrk="1" latinLnBrk="0" hangingPunct="1">
      <a:defRPr sz="1200" kern="1200">
        <a:solidFill>
          <a:schemeClr val="tx1"/>
        </a:solidFill>
        <a:latin typeface="+mn-lt"/>
        <a:ea typeface="+mn-ea"/>
        <a:cs typeface="+mn-cs"/>
      </a:defRPr>
    </a:lvl4pPr>
    <a:lvl5pPr marL="914400" indent="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30554" y="1649413"/>
            <a:ext cx="9000934" cy="1554480"/>
          </a:xfrm>
        </p:spPr>
        <p:txBody>
          <a:bodyPr anchor="t" anchorCtr="0">
            <a:noAutofit/>
          </a:bodyPr>
          <a:lstStyle>
            <a:lvl1pPr algn="l">
              <a:lnSpc>
                <a:spcPct val="90000"/>
              </a:lnSpc>
              <a:defRPr sz="4800">
                <a:solidFill>
                  <a:schemeClr val="accent2"/>
                </a:solidFill>
              </a:defRPr>
            </a:lvl1pPr>
          </a:lstStyle>
          <a:p>
            <a:r>
              <a:rPr lang="en-US" dirty="0"/>
              <a:t>Title Slide Layout</a:t>
            </a:r>
            <a:endParaRPr lang="en-CA" dirty="0"/>
          </a:p>
        </p:txBody>
      </p:sp>
      <p:sp>
        <p:nvSpPr>
          <p:cNvPr id="4" name="Date Placeholder 3"/>
          <p:cNvSpPr>
            <a:spLocks noGrp="1"/>
          </p:cNvSpPr>
          <p:nvPr>
            <p:ph type="dt" sz="half" idx="10"/>
          </p:nvPr>
        </p:nvSpPr>
        <p:spPr>
          <a:xfrm>
            <a:off x="1627188" y="3657600"/>
            <a:ext cx="4467288" cy="254013"/>
          </a:xfrm>
        </p:spPr>
        <p:txBody>
          <a:bodyPr/>
          <a:lstStyle>
            <a:lvl1pPr algn="l">
              <a:defRPr sz="1400" b="1">
                <a:solidFill>
                  <a:schemeClr val="accent2"/>
                </a:solidFill>
              </a:defRPr>
            </a:lvl1pPr>
          </a:lstStyle>
          <a:p>
            <a:fld id="{6050E0BC-091B-4F46-A64B-EF4A39477016}" type="datetime4">
              <a:rPr lang="en-US" smtClean="0"/>
              <a:t>December 5, 2022</a:t>
            </a:fld>
            <a:endParaRPr lang="en-CA"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5760" y="365760"/>
            <a:ext cx="901153" cy="901153"/>
          </a:xfrm>
          <a:prstGeom prst="rect">
            <a:avLst/>
          </a:prstGeom>
          <a:noFill/>
          <a:extLst>
            <a:ext uri="{909E8E84-426E-40DD-AFC4-6F175D3DCCD1}">
              <a14:hiddenFill xmlns:a14="http://schemas.microsoft.com/office/drawing/2010/main">
                <a:solidFill>
                  <a:srgbClr val="FFFFFF"/>
                </a:solidFill>
              </a14:hiddenFill>
            </a:ext>
          </a:extLst>
        </p:spPr>
      </p:pic>
      <p:sp>
        <p:nvSpPr>
          <p:cNvPr id="10" name="AutoShape 3"/>
          <p:cNvSpPr>
            <a:spLocks noChangeAspect="1" noChangeArrowheads="1" noTextEdit="1"/>
          </p:cNvSpPr>
          <p:nvPr userDrawn="1"/>
        </p:nvSpPr>
        <p:spPr bwMode="auto">
          <a:xfrm>
            <a:off x="365125" y="365125"/>
            <a:ext cx="90170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8" name="Rectangle 7">
            <a:extLst>
              <a:ext uri="{FF2B5EF4-FFF2-40B4-BE49-F238E27FC236}">
                <a16:creationId xmlns:a16="http://schemas.microsoft.com/office/drawing/2014/main" id="{0325036F-BF1D-44AF-891D-786237A0A871}"/>
              </a:ext>
            </a:extLst>
          </p:cNvPr>
          <p:cNvSpPr/>
          <p:nvPr userDrawn="1"/>
        </p:nvSpPr>
        <p:spPr>
          <a:xfrm>
            <a:off x="587829" y="6302829"/>
            <a:ext cx="424542" cy="4408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3832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2518" cy="914400"/>
          </a:xfrm>
        </p:spPr>
        <p:txBody>
          <a:bodyPr/>
          <a:lstStyle>
            <a:lvl1pPr>
              <a:defRPr/>
            </a:lvl1pPr>
          </a:lstStyle>
          <a:p>
            <a:r>
              <a:rPr lang="en-US" dirty="0"/>
              <a:t>Comparison Layout</a:t>
            </a:r>
            <a:endParaRPr lang="en-CA" dirty="0"/>
          </a:p>
        </p:txBody>
      </p:sp>
      <p:sp>
        <p:nvSpPr>
          <p:cNvPr id="3" name="Text Placeholder 2"/>
          <p:cNvSpPr>
            <a:spLocks noGrp="1"/>
          </p:cNvSpPr>
          <p:nvPr>
            <p:ph type="body" idx="1" hasCustomPrompt="1"/>
          </p:nvPr>
        </p:nvSpPr>
        <p:spPr>
          <a:xfrm>
            <a:off x="1623697" y="1133856"/>
            <a:ext cx="4946966"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5" name="Text Placeholder 4"/>
          <p:cNvSpPr>
            <a:spLocks noGrp="1"/>
          </p:cNvSpPr>
          <p:nvPr>
            <p:ph type="body" sz="quarter" idx="3" hasCustomPrompt="1"/>
          </p:nvPr>
        </p:nvSpPr>
        <p:spPr>
          <a:xfrm>
            <a:off x="6810374" y="1133856"/>
            <a:ext cx="4934487"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BAF25C84-DC05-420E-ABA4-99596C0F9BFB}" type="datetime4">
              <a:rPr lang="en-US" smtClean="0"/>
              <a:t>December 5, 2022</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cxnSp>
        <p:nvCxnSpPr>
          <p:cNvPr id="11" name="Straight Connector 10"/>
          <p:cNvCxnSpPr/>
          <p:nvPr/>
        </p:nvCxnSpPr>
        <p:spPr>
          <a:xfrm>
            <a:off x="1626345" y="1649541"/>
            <a:ext cx="4944318"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810375" y="1649541"/>
            <a:ext cx="4934487"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1627188" y="1848930"/>
            <a:ext cx="4943475"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9" name="Content Placeholder 18"/>
          <p:cNvSpPr>
            <a:spLocks noGrp="1"/>
          </p:cNvSpPr>
          <p:nvPr>
            <p:ph sz="quarter" idx="14"/>
          </p:nvPr>
        </p:nvSpPr>
        <p:spPr>
          <a:xfrm>
            <a:off x="6810375" y="1848930"/>
            <a:ext cx="4937125"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3" name="Straight Connector 12"/>
          <p:cNvCxnSpPr/>
          <p:nvPr userDrawn="1"/>
        </p:nvCxnSpPr>
        <p:spPr>
          <a:xfrm>
            <a:off x="1626345" y="1649541"/>
            <a:ext cx="4944318"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6810375" y="1649541"/>
            <a:ext cx="4934487"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560F844-BF21-4AD2-9D1A-2E8D2D3063DF}"/>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0445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Two Content Layout</a:t>
            </a:r>
            <a:endParaRPr lang="en-CA" dirty="0"/>
          </a:p>
        </p:txBody>
      </p:sp>
      <p:sp>
        <p:nvSpPr>
          <p:cNvPr id="5" name="Date Placeholder 4"/>
          <p:cNvSpPr>
            <a:spLocks noGrp="1"/>
          </p:cNvSpPr>
          <p:nvPr>
            <p:ph type="dt" sz="half" idx="10"/>
          </p:nvPr>
        </p:nvSpPr>
        <p:spPr/>
        <p:txBody>
          <a:bodyPr/>
          <a:lstStyle/>
          <a:p>
            <a:fld id="{016954F2-A168-429F-B267-8625DABCA019}" type="datetime4">
              <a:rPr lang="en-US" smtClean="0"/>
              <a:t>December 5, 2022</a:t>
            </a:fld>
            <a:endParaRPr lang="en-CA"/>
          </a:p>
        </p:txBody>
      </p:sp>
      <p:sp>
        <p:nvSpPr>
          <p:cNvPr id="6" name="Footer Placeholder 5"/>
          <p:cNvSpPr>
            <a:spLocks noGrp="1"/>
          </p:cNvSpPr>
          <p:nvPr>
            <p:ph type="ftr" sz="quarter" idx="11"/>
          </p:nvPr>
        </p:nvSpPr>
        <p:spPr/>
        <p:txBody>
          <a:bodyPr/>
          <a:lstStyle/>
          <a:p>
            <a:r>
              <a:rPr lang="en-CA"/>
              <a:t>Presentation Title</a:t>
            </a:r>
          </a:p>
        </p:txBody>
      </p:sp>
      <p:sp>
        <p:nvSpPr>
          <p:cNvPr id="7" name="Slide Number Placeholder 6"/>
          <p:cNvSpPr>
            <a:spLocks noGrp="1"/>
          </p:cNvSpPr>
          <p:nvPr>
            <p:ph type="sldNum" sz="quarter" idx="12"/>
          </p:nvPr>
        </p:nvSpPr>
        <p:spPr/>
        <p:txBody>
          <a:bodyPr/>
          <a:lstStyle/>
          <a:p>
            <a:fld id="{00E6A5BD-C011-4A45-AA3A-201790FB7F2B}" type="slidenum">
              <a:rPr lang="en-CA" smtClean="0"/>
              <a:t>‹#›</a:t>
            </a:fld>
            <a:endParaRPr lang="en-CA"/>
          </a:p>
        </p:txBody>
      </p:sp>
      <p:cxnSp>
        <p:nvCxnSpPr>
          <p:cNvPr id="9" name="Straight Connector 8"/>
          <p:cNvCxnSpPr/>
          <p:nvPr/>
        </p:nvCxnSpPr>
        <p:spPr>
          <a:xfrm>
            <a:off x="1627188" y="1649541"/>
            <a:ext cx="10112502"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0" name="Content Placeholder 9"/>
          <p:cNvSpPr>
            <a:spLocks noGrp="1"/>
          </p:cNvSpPr>
          <p:nvPr>
            <p:ph sz="quarter" idx="13"/>
          </p:nvPr>
        </p:nvSpPr>
        <p:spPr>
          <a:xfrm>
            <a:off x="1627188" y="1851659"/>
            <a:ext cx="4943475"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2" name="Content Placeholder 11"/>
          <p:cNvSpPr>
            <a:spLocks noGrp="1"/>
          </p:cNvSpPr>
          <p:nvPr>
            <p:ph sz="quarter" idx="14"/>
          </p:nvPr>
        </p:nvSpPr>
        <p:spPr>
          <a:xfrm>
            <a:off x="6810375" y="1851658"/>
            <a:ext cx="4929188" cy="434340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1" name="Straight Connector 10"/>
          <p:cNvCxnSpPr/>
          <p:nvPr userDrawn="1"/>
        </p:nvCxnSpPr>
        <p:spPr>
          <a:xfrm>
            <a:off x="1627188" y="1649541"/>
            <a:ext cx="10112502"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02852ED-406E-459C-BE67-4C16A8EDF779}"/>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31254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2518" cy="914400"/>
          </a:xfrm>
        </p:spPr>
        <p:txBody>
          <a:bodyPr/>
          <a:lstStyle>
            <a:lvl1pPr>
              <a:defRPr/>
            </a:lvl1pPr>
          </a:lstStyle>
          <a:p>
            <a:r>
              <a:rPr lang="en-US" dirty="0"/>
              <a:t>Three Content Layout</a:t>
            </a:r>
            <a:endParaRPr lang="en-CA" dirty="0"/>
          </a:p>
        </p:txBody>
      </p:sp>
      <p:sp>
        <p:nvSpPr>
          <p:cNvPr id="3" name="Text Placeholder 2"/>
          <p:cNvSpPr>
            <a:spLocks noGrp="1"/>
          </p:cNvSpPr>
          <p:nvPr>
            <p:ph type="body" idx="1" hasCustomPrompt="1"/>
          </p:nvPr>
        </p:nvSpPr>
        <p:spPr>
          <a:xfrm>
            <a:off x="1623697" y="1133856"/>
            <a:ext cx="320954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5" name="Text Placeholder 4"/>
          <p:cNvSpPr>
            <a:spLocks noGrp="1"/>
          </p:cNvSpPr>
          <p:nvPr>
            <p:ph type="body" sz="quarter" idx="3" hasCustomPrompt="1"/>
          </p:nvPr>
        </p:nvSpPr>
        <p:spPr>
          <a:xfrm>
            <a:off x="5078094" y="1133856"/>
            <a:ext cx="320954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BAF25C84-DC05-420E-ABA4-99596C0F9BFB}" type="datetime4">
              <a:rPr lang="en-US" smtClean="0"/>
              <a:t>December 5, 2022</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cxnSp>
        <p:nvCxnSpPr>
          <p:cNvPr id="11" name="Straight Connector 10"/>
          <p:cNvCxnSpPr/>
          <p:nvPr/>
        </p:nvCxnSpPr>
        <p:spPr>
          <a:xfrm>
            <a:off x="1626345" y="1649541"/>
            <a:ext cx="320954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078095" y="1649541"/>
            <a:ext cx="320954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1627188" y="1848930"/>
            <a:ext cx="3209544"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9" name="Content Placeholder 18"/>
          <p:cNvSpPr>
            <a:spLocks noGrp="1"/>
          </p:cNvSpPr>
          <p:nvPr>
            <p:ph sz="quarter" idx="14"/>
          </p:nvPr>
        </p:nvSpPr>
        <p:spPr>
          <a:xfrm>
            <a:off x="5078095" y="1848930"/>
            <a:ext cx="3209544"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3" name="Straight Connector 12"/>
          <p:cNvCxnSpPr/>
          <p:nvPr/>
        </p:nvCxnSpPr>
        <p:spPr>
          <a:xfrm>
            <a:off x="8537956" y="1649413"/>
            <a:ext cx="320954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0" name="Text Placeholder 9"/>
          <p:cNvSpPr>
            <a:spLocks noGrp="1"/>
          </p:cNvSpPr>
          <p:nvPr>
            <p:ph type="body" sz="quarter" idx="15" hasCustomPrompt="1"/>
          </p:nvPr>
        </p:nvSpPr>
        <p:spPr>
          <a:xfrm>
            <a:off x="8534019" y="1133856"/>
            <a:ext cx="3209544" cy="338328"/>
          </a:xfrm>
        </p:spPr>
        <p:txBody>
          <a:bodyPr anchor="b" anchorCtr="0">
            <a:noAutofit/>
          </a:bodyPr>
          <a:lstStyle>
            <a:lvl1pPr marL="0" indent="0">
              <a:lnSpc>
                <a:spcPct val="90000"/>
              </a:lnSpc>
              <a:spcBef>
                <a:spcPts val="0"/>
              </a:spcBef>
              <a:buFontTx/>
              <a:buNone/>
              <a:defRPr sz="1400" b="1"/>
            </a:lvl1pPr>
          </a:lstStyle>
          <a:p>
            <a:pPr lvl="0"/>
            <a:r>
              <a:rPr lang="en-US" dirty="0"/>
              <a:t>Subtitle</a:t>
            </a:r>
          </a:p>
        </p:txBody>
      </p:sp>
      <p:sp>
        <p:nvSpPr>
          <p:cNvPr id="16" name="Content Placeholder 15"/>
          <p:cNvSpPr>
            <a:spLocks noGrp="1"/>
          </p:cNvSpPr>
          <p:nvPr>
            <p:ph sz="quarter" idx="16"/>
          </p:nvPr>
        </p:nvSpPr>
        <p:spPr>
          <a:xfrm>
            <a:off x="8533003" y="1848930"/>
            <a:ext cx="3209925" cy="43291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7" name="Straight Connector 16"/>
          <p:cNvCxnSpPr/>
          <p:nvPr userDrawn="1"/>
        </p:nvCxnSpPr>
        <p:spPr>
          <a:xfrm>
            <a:off x="1626345" y="1649541"/>
            <a:ext cx="320954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5078095" y="1649541"/>
            <a:ext cx="320954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8537956" y="1649413"/>
            <a:ext cx="320954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29AABF5-27F6-4C39-9BD7-EE6B28E0DAB9}"/>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55798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2518" cy="914400"/>
          </a:xfrm>
        </p:spPr>
        <p:txBody>
          <a:bodyPr/>
          <a:lstStyle>
            <a:lvl1pPr>
              <a:defRPr/>
            </a:lvl1pPr>
          </a:lstStyle>
          <a:p>
            <a:r>
              <a:rPr lang="en-US" dirty="0"/>
              <a:t>Four Content Layout</a:t>
            </a:r>
            <a:endParaRPr lang="en-CA" dirty="0"/>
          </a:p>
        </p:txBody>
      </p:sp>
      <p:sp>
        <p:nvSpPr>
          <p:cNvPr id="3" name="Text Placeholder 2"/>
          <p:cNvSpPr>
            <a:spLocks noGrp="1"/>
          </p:cNvSpPr>
          <p:nvPr>
            <p:ph type="body" idx="1" hasCustomPrompt="1"/>
          </p:nvPr>
        </p:nvSpPr>
        <p:spPr>
          <a:xfrm>
            <a:off x="1623697" y="1133856"/>
            <a:ext cx="238658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5" name="Text Placeholder 4"/>
          <p:cNvSpPr>
            <a:spLocks noGrp="1"/>
          </p:cNvSpPr>
          <p:nvPr>
            <p:ph type="body" sz="quarter" idx="3" hasCustomPrompt="1"/>
          </p:nvPr>
        </p:nvSpPr>
        <p:spPr>
          <a:xfrm>
            <a:off x="4201437" y="1133856"/>
            <a:ext cx="238658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BAF25C84-DC05-420E-ABA4-99596C0F9BFB}" type="datetime4">
              <a:rPr lang="en-US" smtClean="0"/>
              <a:t>December 5, 2022</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cxnSp>
        <p:nvCxnSpPr>
          <p:cNvPr id="11" name="Straight Connector 10"/>
          <p:cNvCxnSpPr/>
          <p:nvPr/>
        </p:nvCxnSpPr>
        <p:spPr>
          <a:xfrm>
            <a:off x="1626345" y="1649541"/>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204535" y="1649541"/>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1627188" y="1848930"/>
            <a:ext cx="2386584" cy="4343400"/>
          </a:xfrm>
        </p:spPr>
        <p:txBody>
          <a:bodyPr/>
          <a:lstStyle>
            <a:lvl1pPr>
              <a:spcBef>
                <a:spcPts val="1200"/>
              </a:spcBef>
              <a:defRPr sz="2400"/>
            </a:lvl1pPr>
            <a:lvl2pPr>
              <a:defRPr sz="2400"/>
            </a:lvl2pPr>
            <a:lvl3pPr>
              <a:spcBef>
                <a:spcPts val="1000"/>
              </a:spcBef>
              <a:defRPr sz="2100"/>
            </a:lvl3pPr>
            <a:lvl4pPr>
              <a:defRPr sz="21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9" name="Content Placeholder 18"/>
          <p:cNvSpPr>
            <a:spLocks noGrp="1"/>
          </p:cNvSpPr>
          <p:nvPr>
            <p:ph sz="quarter" idx="14"/>
          </p:nvPr>
        </p:nvSpPr>
        <p:spPr>
          <a:xfrm>
            <a:off x="4203361" y="1848930"/>
            <a:ext cx="2386584" cy="4343400"/>
          </a:xfrm>
        </p:spPr>
        <p:txBody>
          <a:bodyPr/>
          <a:lstStyle>
            <a:lvl1pPr>
              <a:spcBef>
                <a:spcPts val="1200"/>
              </a:spcBef>
              <a:defRPr sz="2400"/>
            </a:lvl1pPr>
            <a:lvl2pPr>
              <a:defRPr sz="2400"/>
            </a:lvl2pPr>
            <a:lvl3pPr>
              <a:spcBef>
                <a:spcPts val="1000"/>
              </a:spcBef>
              <a:defRPr sz="2100"/>
            </a:lvl3pPr>
            <a:lvl4pPr>
              <a:defRPr sz="21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3" name="Straight Connector 12"/>
          <p:cNvCxnSpPr/>
          <p:nvPr/>
        </p:nvCxnSpPr>
        <p:spPr>
          <a:xfrm>
            <a:off x="6782725" y="1649413"/>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0" name="Text Placeholder 9"/>
          <p:cNvSpPr>
            <a:spLocks noGrp="1"/>
          </p:cNvSpPr>
          <p:nvPr>
            <p:ph type="body" sz="quarter" idx="15" hasCustomPrompt="1"/>
          </p:nvPr>
        </p:nvSpPr>
        <p:spPr>
          <a:xfrm>
            <a:off x="6779177"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p>
        </p:txBody>
      </p:sp>
      <p:sp>
        <p:nvSpPr>
          <p:cNvPr id="16" name="Content Placeholder 15"/>
          <p:cNvSpPr>
            <a:spLocks noGrp="1"/>
          </p:cNvSpPr>
          <p:nvPr>
            <p:ph sz="quarter" idx="16"/>
          </p:nvPr>
        </p:nvSpPr>
        <p:spPr>
          <a:xfrm>
            <a:off x="6779534" y="1848930"/>
            <a:ext cx="2386584" cy="4329112"/>
          </a:xfrm>
        </p:spPr>
        <p:txBody>
          <a:bodyPr/>
          <a:lstStyle>
            <a:lvl1pPr>
              <a:spcBef>
                <a:spcPts val="1200"/>
              </a:spcBef>
              <a:defRPr sz="2400"/>
            </a:lvl1pPr>
            <a:lvl2pPr>
              <a:defRPr sz="2400"/>
            </a:lvl2pPr>
            <a:lvl3pPr>
              <a:spcBef>
                <a:spcPts val="1000"/>
              </a:spcBef>
              <a:defRPr sz="2100"/>
            </a:lvl3pPr>
            <a:lvl4pPr>
              <a:defRPr sz="21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7" name="Straight Connector 16"/>
          <p:cNvCxnSpPr/>
          <p:nvPr/>
        </p:nvCxnSpPr>
        <p:spPr>
          <a:xfrm>
            <a:off x="9360916" y="1649541"/>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7" hasCustomPrompt="1"/>
          </p:nvPr>
        </p:nvSpPr>
        <p:spPr>
          <a:xfrm>
            <a:off x="9356916"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p>
        </p:txBody>
      </p:sp>
      <p:sp>
        <p:nvSpPr>
          <p:cNvPr id="20" name="Content Placeholder 19"/>
          <p:cNvSpPr>
            <a:spLocks noGrp="1"/>
          </p:cNvSpPr>
          <p:nvPr>
            <p:ph sz="quarter" idx="18"/>
          </p:nvPr>
        </p:nvSpPr>
        <p:spPr>
          <a:xfrm>
            <a:off x="9355708" y="1848929"/>
            <a:ext cx="2386584" cy="4343400"/>
          </a:xfrm>
        </p:spPr>
        <p:txBody>
          <a:bodyPr/>
          <a:lstStyle>
            <a:lvl1pPr>
              <a:spcBef>
                <a:spcPts val="1200"/>
              </a:spcBef>
              <a:defRPr sz="2400"/>
            </a:lvl1pPr>
            <a:lvl2pPr>
              <a:defRPr sz="2400"/>
            </a:lvl2pPr>
            <a:lvl3pPr>
              <a:spcBef>
                <a:spcPts val="1000"/>
              </a:spcBef>
              <a:defRPr sz="2100"/>
            </a:lvl3pPr>
            <a:lvl4pPr>
              <a:defRPr sz="21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8" name="Straight Connector 17"/>
          <p:cNvCxnSpPr/>
          <p:nvPr userDrawn="1"/>
        </p:nvCxnSpPr>
        <p:spPr>
          <a:xfrm>
            <a:off x="1626345" y="1649541"/>
            <a:ext cx="238658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4204535" y="1649541"/>
            <a:ext cx="238658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6782725" y="1649413"/>
            <a:ext cx="2386584" cy="0"/>
          </a:xfrm>
          <a:prstGeom prst="line">
            <a:avLst/>
          </a:prstGeom>
          <a:ln w="19050">
            <a:gradFill>
              <a:gsLst>
                <a:gs pos="0">
                  <a:schemeClr val="bg1"/>
                </a:gs>
                <a:gs pos="25000">
                  <a:schemeClr val="accent1">
                    <a:tint val="44500"/>
                    <a:satMod val="160000"/>
                  </a:schemeClr>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9360916" y="1649541"/>
            <a:ext cx="238658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F764254-1C0E-4631-8670-4457B3F238B9}"/>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82635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2-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5156" cy="914400"/>
          </a:xfrm>
        </p:spPr>
        <p:txBody>
          <a:bodyPr/>
          <a:lstStyle>
            <a:lvl1pPr>
              <a:defRPr/>
            </a:lvl1pPr>
          </a:lstStyle>
          <a:p>
            <a:r>
              <a:rPr lang="en-US" dirty="0"/>
              <a:t>2-Column Table Layout</a:t>
            </a:r>
            <a:endParaRPr lang="en-CA" dirty="0"/>
          </a:p>
        </p:txBody>
      </p:sp>
      <p:sp>
        <p:nvSpPr>
          <p:cNvPr id="3" name="Text Placeholder 2"/>
          <p:cNvSpPr>
            <a:spLocks noGrp="1"/>
          </p:cNvSpPr>
          <p:nvPr>
            <p:ph type="body" idx="1" hasCustomPrompt="1"/>
          </p:nvPr>
        </p:nvSpPr>
        <p:spPr>
          <a:xfrm>
            <a:off x="1627187" y="1133856"/>
            <a:ext cx="4937760"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F5C60C1E-BE52-444A-B903-D3D3A7A6ABD9}" type="datetime4">
              <a:rPr lang="en-US" smtClean="0"/>
              <a:t>December 5, 2022</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sp>
        <p:nvSpPr>
          <p:cNvPr id="13" name="Table Placeholder 12"/>
          <p:cNvSpPr>
            <a:spLocks noGrp="1"/>
          </p:cNvSpPr>
          <p:nvPr>
            <p:ph type="tbl" sz="quarter" idx="13"/>
          </p:nvPr>
        </p:nvSpPr>
        <p:spPr>
          <a:xfrm>
            <a:off x="438912" y="1853076"/>
            <a:ext cx="11302438" cy="4342937"/>
          </a:xfrm>
        </p:spPr>
        <p:txBody>
          <a:bodyPr/>
          <a:lstStyle/>
          <a:p>
            <a:r>
              <a:rPr lang="en-US"/>
              <a:t>Click icon to add table</a:t>
            </a:r>
            <a:endParaRPr lang="en-CA" dirty="0"/>
          </a:p>
        </p:txBody>
      </p:sp>
      <p:sp>
        <p:nvSpPr>
          <p:cNvPr id="6" name="Text Placeholder 5"/>
          <p:cNvSpPr>
            <a:spLocks noGrp="1"/>
          </p:cNvSpPr>
          <p:nvPr>
            <p:ph type="body" sz="quarter" idx="14" hasCustomPrompt="1"/>
          </p:nvPr>
        </p:nvSpPr>
        <p:spPr>
          <a:xfrm>
            <a:off x="6813550" y="1133856"/>
            <a:ext cx="4933950" cy="338328"/>
          </a:xfrm>
        </p:spPr>
        <p:txBody>
          <a:bodyPr anchor="b" anchorCtr="0"/>
          <a:lstStyle>
            <a:lvl1pPr marL="0" indent="0">
              <a:lnSpc>
                <a:spcPct val="90000"/>
              </a:lnSpc>
              <a:spcBef>
                <a:spcPts val="0"/>
              </a:spcBef>
              <a:buFontTx/>
              <a:buNone/>
              <a:defRPr sz="1400" b="1"/>
            </a:lvl1pPr>
          </a:lstStyle>
          <a:p>
            <a:pPr lvl="0"/>
            <a:r>
              <a:rPr lang="en-US" dirty="0"/>
              <a:t>Subtitle</a:t>
            </a:r>
            <a:endParaRPr lang="en-CA" dirty="0"/>
          </a:p>
        </p:txBody>
      </p:sp>
      <p:cxnSp>
        <p:nvCxnSpPr>
          <p:cNvPr id="10" name="Straight Connector 9">
            <a:extLst>
              <a:ext uri="{FF2B5EF4-FFF2-40B4-BE49-F238E27FC236}">
                <a16:creationId xmlns:a16="http://schemas.microsoft.com/office/drawing/2014/main" id="{792A8861-7B2B-4F59-8942-06CC4EB6631F}"/>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95782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5156" cy="914400"/>
          </a:xfrm>
        </p:spPr>
        <p:txBody>
          <a:bodyPr/>
          <a:lstStyle>
            <a:lvl1pPr>
              <a:defRPr/>
            </a:lvl1pPr>
          </a:lstStyle>
          <a:p>
            <a:r>
              <a:rPr lang="en-US" dirty="0"/>
              <a:t>3-Column Table Layout</a:t>
            </a:r>
            <a:endParaRPr lang="en-CA" dirty="0"/>
          </a:p>
        </p:txBody>
      </p:sp>
      <p:sp>
        <p:nvSpPr>
          <p:cNvPr id="3" name="Text Placeholder 2"/>
          <p:cNvSpPr>
            <a:spLocks noGrp="1"/>
          </p:cNvSpPr>
          <p:nvPr>
            <p:ph type="body" idx="1" hasCustomPrompt="1"/>
          </p:nvPr>
        </p:nvSpPr>
        <p:spPr>
          <a:xfrm>
            <a:off x="1627187" y="1133856"/>
            <a:ext cx="3209544"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F5C60C1E-BE52-444A-B903-D3D3A7A6ABD9}" type="datetime4">
              <a:rPr lang="en-US" smtClean="0"/>
              <a:t>December 5, 2022</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sp>
        <p:nvSpPr>
          <p:cNvPr id="13" name="Table Placeholder 12"/>
          <p:cNvSpPr>
            <a:spLocks noGrp="1"/>
          </p:cNvSpPr>
          <p:nvPr>
            <p:ph type="tbl" sz="quarter" idx="13"/>
          </p:nvPr>
        </p:nvSpPr>
        <p:spPr>
          <a:xfrm>
            <a:off x="438912" y="1853076"/>
            <a:ext cx="11302438" cy="4342937"/>
          </a:xfrm>
        </p:spPr>
        <p:txBody>
          <a:bodyPr/>
          <a:lstStyle/>
          <a:p>
            <a:r>
              <a:rPr lang="en-US"/>
              <a:t>Click icon to add table</a:t>
            </a:r>
            <a:endParaRPr lang="en-CA" dirty="0"/>
          </a:p>
        </p:txBody>
      </p:sp>
      <p:sp>
        <p:nvSpPr>
          <p:cNvPr id="6" name="Text Placeholder 5"/>
          <p:cNvSpPr>
            <a:spLocks noGrp="1"/>
          </p:cNvSpPr>
          <p:nvPr>
            <p:ph type="body" sz="quarter" idx="14" hasCustomPrompt="1"/>
          </p:nvPr>
        </p:nvSpPr>
        <p:spPr>
          <a:xfrm>
            <a:off x="5084064" y="1133856"/>
            <a:ext cx="320954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
        <p:nvSpPr>
          <p:cNvPr id="12" name="Text Placeholder 11"/>
          <p:cNvSpPr>
            <a:spLocks noGrp="1"/>
          </p:cNvSpPr>
          <p:nvPr>
            <p:ph type="body" sz="quarter" idx="15" hasCustomPrompt="1"/>
          </p:nvPr>
        </p:nvSpPr>
        <p:spPr>
          <a:xfrm>
            <a:off x="8534400" y="1133856"/>
            <a:ext cx="3213100" cy="338328"/>
          </a:xfrm>
        </p:spPr>
        <p:txBody>
          <a:bodyPr anchor="b" anchorCtr="0">
            <a:noAutofit/>
          </a:bodyPr>
          <a:lstStyle>
            <a:lvl1pPr marL="0" indent="0">
              <a:buFontTx/>
              <a:buNone/>
              <a:defRPr sz="1400" b="1"/>
            </a:lvl1pPr>
          </a:lstStyle>
          <a:p>
            <a:pPr lvl="0"/>
            <a:r>
              <a:rPr lang="en-US" dirty="0"/>
              <a:t>Subtitle</a:t>
            </a:r>
            <a:endParaRPr lang="en-CA" dirty="0"/>
          </a:p>
        </p:txBody>
      </p:sp>
      <p:cxnSp>
        <p:nvCxnSpPr>
          <p:cNvPr id="10" name="Straight Connector 9">
            <a:extLst>
              <a:ext uri="{FF2B5EF4-FFF2-40B4-BE49-F238E27FC236}">
                <a16:creationId xmlns:a16="http://schemas.microsoft.com/office/drawing/2014/main" id="{9DBD8263-5B28-4762-ACE3-B95B8B9B5133}"/>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12265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4-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5156" cy="914400"/>
          </a:xfrm>
        </p:spPr>
        <p:txBody>
          <a:bodyPr/>
          <a:lstStyle>
            <a:lvl1pPr>
              <a:defRPr/>
            </a:lvl1pPr>
          </a:lstStyle>
          <a:p>
            <a:r>
              <a:rPr lang="en-US" dirty="0"/>
              <a:t>4-Column Table Layout</a:t>
            </a:r>
            <a:endParaRPr lang="en-CA" dirty="0"/>
          </a:p>
        </p:txBody>
      </p:sp>
      <p:sp>
        <p:nvSpPr>
          <p:cNvPr id="3" name="Text Placeholder 2"/>
          <p:cNvSpPr>
            <a:spLocks noGrp="1"/>
          </p:cNvSpPr>
          <p:nvPr>
            <p:ph type="body" idx="1" hasCustomPrompt="1"/>
          </p:nvPr>
        </p:nvSpPr>
        <p:spPr>
          <a:xfrm>
            <a:off x="1627187" y="1133856"/>
            <a:ext cx="2386584"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F5C60C1E-BE52-444A-B903-D3D3A7A6ABD9}" type="datetime4">
              <a:rPr lang="en-US" smtClean="0"/>
              <a:t>December 5, 2022</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sp>
        <p:nvSpPr>
          <p:cNvPr id="13" name="Table Placeholder 12"/>
          <p:cNvSpPr>
            <a:spLocks noGrp="1"/>
          </p:cNvSpPr>
          <p:nvPr>
            <p:ph type="tbl" sz="quarter" idx="13"/>
          </p:nvPr>
        </p:nvSpPr>
        <p:spPr>
          <a:xfrm>
            <a:off x="438912" y="1853076"/>
            <a:ext cx="11302438" cy="4342937"/>
          </a:xfrm>
        </p:spPr>
        <p:txBody>
          <a:bodyPr/>
          <a:lstStyle/>
          <a:p>
            <a:r>
              <a:rPr lang="en-US"/>
              <a:t>Click icon to add table</a:t>
            </a:r>
            <a:endParaRPr lang="en-CA" dirty="0"/>
          </a:p>
        </p:txBody>
      </p:sp>
      <p:sp>
        <p:nvSpPr>
          <p:cNvPr id="6" name="Text Placeholder 5"/>
          <p:cNvSpPr>
            <a:spLocks noGrp="1"/>
          </p:cNvSpPr>
          <p:nvPr>
            <p:ph type="body" sz="quarter" idx="14" hasCustomPrompt="1"/>
          </p:nvPr>
        </p:nvSpPr>
        <p:spPr>
          <a:xfrm>
            <a:off x="4203805"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
        <p:nvSpPr>
          <p:cNvPr id="5" name="Text Placeholder 4"/>
          <p:cNvSpPr>
            <a:spLocks noGrp="1"/>
          </p:cNvSpPr>
          <p:nvPr>
            <p:ph type="body" sz="quarter" idx="15" hasCustomPrompt="1"/>
          </p:nvPr>
        </p:nvSpPr>
        <p:spPr>
          <a:xfrm>
            <a:off x="6780423"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
        <p:nvSpPr>
          <p:cNvPr id="12" name="Text Placeholder 11"/>
          <p:cNvSpPr>
            <a:spLocks noGrp="1"/>
          </p:cNvSpPr>
          <p:nvPr>
            <p:ph type="body" sz="quarter" idx="16" hasCustomPrompt="1"/>
          </p:nvPr>
        </p:nvSpPr>
        <p:spPr>
          <a:xfrm>
            <a:off x="9357042"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cxnSp>
        <p:nvCxnSpPr>
          <p:cNvPr id="11" name="Straight Connector 10">
            <a:extLst>
              <a:ext uri="{FF2B5EF4-FFF2-40B4-BE49-F238E27FC236}">
                <a16:creationId xmlns:a16="http://schemas.microsoft.com/office/drawing/2014/main" id="{36D50BBA-27BE-46B1-9DA2-142911E75587}"/>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8951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lvl1pPr>
          </a:lstStyle>
          <a:p>
            <a:r>
              <a:rPr lang="en-US" dirty="0"/>
              <a:t>Content with Caption Layout</a:t>
            </a:r>
            <a:endParaRPr lang="en-CA" dirty="0"/>
          </a:p>
        </p:txBody>
      </p:sp>
      <p:sp>
        <p:nvSpPr>
          <p:cNvPr id="7" name="Date Placeholder 6"/>
          <p:cNvSpPr>
            <a:spLocks noGrp="1"/>
          </p:cNvSpPr>
          <p:nvPr>
            <p:ph type="dt" sz="half" idx="11"/>
          </p:nvPr>
        </p:nvSpPr>
        <p:spPr>
          <a:xfrm>
            <a:off x="9537192" y="6472936"/>
            <a:ext cx="1876388" cy="182880"/>
          </a:xfrm>
        </p:spPr>
        <p:txBody>
          <a:bodyPr/>
          <a:lstStyle/>
          <a:p>
            <a:fld id="{F5C60C1E-BE52-444A-B903-D3D3A7A6ABD9}" type="datetime4">
              <a:rPr lang="en-US" smtClean="0"/>
              <a:t>December 5, 2022</a:t>
            </a:fld>
            <a:endParaRPr lang="en-CA"/>
          </a:p>
        </p:txBody>
      </p:sp>
      <p:sp>
        <p:nvSpPr>
          <p:cNvPr id="8" name="Footer Placeholder 7"/>
          <p:cNvSpPr>
            <a:spLocks noGrp="1"/>
          </p:cNvSpPr>
          <p:nvPr>
            <p:ph type="ftr" sz="quarter" idx="12"/>
          </p:nvPr>
        </p:nvSpPr>
        <p:spPr>
          <a:xfrm>
            <a:off x="1627632" y="6472976"/>
            <a:ext cx="2688336" cy="182880"/>
          </a:xfrm>
        </p:spPr>
        <p:txBody>
          <a:bodyPr/>
          <a:lstStyle/>
          <a:p>
            <a:r>
              <a:rPr lang="en-CA"/>
              <a:t>Presentation Title</a:t>
            </a:r>
          </a:p>
        </p:txBody>
      </p:sp>
      <p:sp>
        <p:nvSpPr>
          <p:cNvPr id="9" name="Slide Number Placeholder 8"/>
          <p:cNvSpPr>
            <a:spLocks noGrp="1"/>
          </p:cNvSpPr>
          <p:nvPr>
            <p:ph type="sldNum" sz="quarter" idx="13"/>
          </p:nvPr>
        </p:nvSpPr>
        <p:spPr>
          <a:xfrm>
            <a:off x="11413998" y="6475080"/>
            <a:ext cx="329636" cy="182880"/>
          </a:xfrm>
        </p:spPr>
        <p:txBody>
          <a:bodyPr/>
          <a:lstStyle/>
          <a:p>
            <a:fld id="{00E6A5BD-C011-4A45-AA3A-201790FB7F2B}" type="slidenum">
              <a:rPr lang="en-CA" smtClean="0"/>
              <a:t>‹#›</a:t>
            </a:fld>
            <a:endParaRPr lang="en-CA"/>
          </a:p>
        </p:txBody>
      </p:sp>
      <p:sp>
        <p:nvSpPr>
          <p:cNvPr id="10" name="Content Placeholder 9"/>
          <p:cNvSpPr>
            <a:spLocks noGrp="1"/>
          </p:cNvSpPr>
          <p:nvPr>
            <p:ph sz="quarter" idx="14"/>
          </p:nvPr>
        </p:nvSpPr>
        <p:spPr>
          <a:xfrm>
            <a:off x="1627188" y="1649413"/>
            <a:ext cx="9004300" cy="44897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1" name="Text Placeholder 4"/>
          <p:cNvSpPr>
            <a:spLocks noGrp="1"/>
          </p:cNvSpPr>
          <p:nvPr>
            <p:ph type="body" sz="quarter" idx="3" hasCustomPrompt="1"/>
          </p:nvPr>
        </p:nvSpPr>
        <p:spPr>
          <a:xfrm>
            <a:off x="1633538" y="1133856"/>
            <a:ext cx="8997950"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cxnSp>
        <p:nvCxnSpPr>
          <p:cNvPr id="12" name="Straight Connector 11">
            <a:extLst>
              <a:ext uri="{FF2B5EF4-FFF2-40B4-BE49-F238E27FC236}">
                <a16:creationId xmlns:a16="http://schemas.microsoft.com/office/drawing/2014/main" id="{2A6DB393-5CAF-4A0C-A21B-CCB84603D4F4}"/>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4678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627188" y="1649413"/>
            <a:ext cx="8992616" cy="4546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CA" dirty="0"/>
          </a:p>
        </p:txBody>
      </p:sp>
      <p:sp>
        <p:nvSpPr>
          <p:cNvPr id="5" name="Date Placeholder 4"/>
          <p:cNvSpPr>
            <a:spLocks noGrp="1"/>
          </p:cNvSpPr>
          <p:nvPr>
            <p:ph type="dt" sz="half" idx="10"/>
          </p:nvPr>
        </p:nvSpPr>
        <p:spPr/>
        <p:txBody>
          <a:bodyPr/>
          <a:lstStyle/>
          <a:p>
            <a:fld id="{CDBE93D9-1E7C-4963-AD25-D0E8D4EECEE5}" type="datetime4">
              <a:rPr lang="en-US" smtClean="0"/>
              <a:t>December 5, 2022</a:t>
            </a:fld>
            <a:endParaRPr lang="en-CA"/>
          </a:p>
        </p:txBody>
      </p:sp>
      <p:sp>
        <p:nvSpPr>
          <p:cNvPr id="6" name="Footer Placeholder 5"/>
          <p:cNvSpPr>
            <a:spLocks noGrp="1"/>
          </p:cNvSpPr>
          <p:nvPr>
            <p:ph type="ftr" sz="quarter" idx="11"/>
          </p:nvPr>
        </p:nvSpPr>
        <p:spPr/>
        <p:txBody>
          <a:bodyPr/>
          <a:lstStyle/>
          <a:p>
            <a:r>
              <a:rPr lang="en-CA"/>
              <a:t>Presentation Title</a:t>
            </a:r>
          </a:p>
        </p:txBody>
      </p:sp>
      <p:sp>
        <p:nvSpPr>
          <p:cNvPr id="7" name="Slide Number Placeholder 6"/>
          <p:cNvSpPr>
            <a:spLocks noGrp="1"/>
          </p:cNvSpPr>
          <p:nvPr>
            <p:ph type="sldNum" sz="quarter" idx="12"/>
          </p:nvPr>
        </p:nvSpPr>
        <p:spPr/>
        <p:txBody>
          <a:bodyPr/>
          <a:lstStyle/>
          <a:p>
            <a:fld id="{00E6A5BD-C011-4A45-AA3A-201790FB7F2B}" type="slidenum">
              <a:rPr lang="en-CA" smtClean="0"/>
              <a:t>‹#›</a:t>
            </a:fld>
            <a:endParaRPr lang="en-CA"/>
          </a:p>
        </p:txBody>
      </p:sp>
      <p:sp>
        <p:nvSpPr>
          <p:cNvPr id="8" name="Title 7"/>
          <p:cNvSpPr>
            <a:spLocks noGrp="1"/>
          </p:cNvSpPr>
          <p:nvPr>
            <p:ph type="title" hasCustomPrompt="1"/>
          </p:nvPr>
        </p:nvSpPr>
        <p:spPr/>
        <p:txBody>
          <a:bodyPr/>
          <a:lstStyle>
            <a:lvl1pPr>
              <a:defRPr/>
            </a:lvl1pPr>
          </a:lstStyle>
          <a:p>
            <a:r>
              <a:rPr lang="en-US" dirty="0"/>
              <a:t>Picture with Caption Layout</a:t>
            </a:r>
            <a:endParaRPr lang="en-CA" dirty="0"/>
          </a:p>
        </p:txBody>
      </p:sp>
      <p:cxnSp>
        <p:nvCxnSpPr>
          <p:cNvPr id="9" name="Straight Connector 8">
            <a:extLst>
              <a:ext uri="{FF2B5EF4-FFF2-40B4-BE49-F238E27FC236}">
                <a16:creationId xmlns:a16="http://schemas.microsoft.com/office/drawing/2014/main" id="{96362DC7-B2FA-4948-A940-1119B33F03E3}"/>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62483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Tagline">
    <p:bg>
      <p:bgPr>
        <a:solidFill>
          <a:schemeClr val="bg1"/>
        </a:solidFill>
        <a:effectLst/>
      </p:bgPr>
    </p:bg>
    <p:spTree>
      <p:nvGrpSpPr>
        <p:cNvPr id="1" name=""/>
        <p:cNvGrpSpPr/>
        <p:nvPr/>
      </p:nvGrpSpPr>
      <p:grpSpPr>
        <a:xfrm>
          <a:off x="0" y="0"/>
          <a:ext cx="0" cy="0"/>
          <a:chOff x="0" y="0"/>
          <a:chExt cx="0" cy="0"/>
        </a:xfrm>
      </p:grpSpPr>
      <p:sp>
        <p:nvSpPr>
          <p:cNvPr id="3" name="AutoShape 3"/>
          <p:cNvSpPr>
            <a:spLocks noChangeAspect="1" noChangeArrowheads="1" noTextEdit="1"/>
          </p:cNvSpPr>
          <p:nvPr/>
        </p:nvSpPr>
        <p:spPr bwMode="auto">
          <a:xfrm>
            <a:off x="2230438" y="2952750"/>
            <a:ext cx="7910512"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5" name="AutoShape 3"/>
          <p:cNvSpPr>
            <a:spLocks noChangeAspect="1" noChangeArrowheads="1" noTextEdit="1"/>
          </p:cNvSpPr>
          <p:nvPr userDrawn="1"/>
        </p:nvSpPr>
        <p:spPr bwMode="auto">
          <a:xfrm>
            <a:off x="2230438" y="2952750"/>
            <a:ext cx="7910512"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6" name="Freeform 5"/>
          <p:cNvSpPr>
            <a:spLocks noEditPoints="1"/>
          </p:cNvSpPr>
          <p:nvPr userDrawn="1"/>
        </p:nvSpPr>
        <p:spPr bwMode="auto">
          <a:xfrm>
            <a:off x="2231136" y="2951163"/>
            <a:ext cx="7927974" cy="949325"/>
          </a:xfrm>
          <a:custGeom>
            <a:avLst/>
            <a:gdLst>
              <a:gd name="T0" fmla="*/ 20 w 9061"/>
              <a:gd name="T1" fmla="*/ 64 h 1076"/>
              <a:gd name="T2" fmla="*/ 310 w 9061"/>
              <a:gd name="T3" fmla="*/ 832 h 1076"/>
              <a:gd name="T4" fmla="*/ 607 w 9061"/>
              <a:gd name="T5" fmla="*/ 832 h 1076"/>
              <a:gd name="T6" fmla="*/ 932 w 9061"/>
              <a:gd name="T7" fmla="*/ 811 h 1076"/>
              <a:gd name="T8" fmla="*/ 647 w 9061"/>
              <a:gd name="T9" fmla="*/ 352 h 1076"/>
              <a:gd name="T10" fmla="*/ 240 w 9061"/>
              <a:gd name="T11" fmla="*/ 296 h 1076"/>
              <a:gd name="T12" fmla="*/ 1565 w 9061"/>
              <a:gd name="T13" fmla="*/ 811 h 1076"/>
              <a:gd name="T14" fmla="*/ 1198 w 9061"/>
              <a:gd name="T15" fmla="*/ 386 h 1076"/>
              <a:gd name="T16" fmla="*/ 1307 w 9061"/>
              <a:gd name="T17" fmla="*/ 844 h 1076"/>
              <a:gd name="T18" fmla="*/ 1322 w 9061"/>
              <a:gd name="T19" fmla="*/ 770 h 1076"/>
              <a:gd name="T20" fmla="*/ 2155 w 9061"/>
              <a:gd name="T21" fmla="*/ 888 h 1076"/>
              <a:gd name="T22" fmla="*/ 1884 w 9061"/>
              <a:gd name="T23" fmla="*/ 658 h 1076"/>
              <a:gd name="T24" fmla="*/ 2127 w 9061"/>
              <a:gd name="T25" fmla="*/ 275 h 1076"/>
              <a:gd name="T26" fmla="*/ 1732 w 9061"/>
              <a:gd name="T27" fmla="*/ 801 h 1076"/>
              <a:gd name="T28" fmla="*/ 1792 w 9061"/>
              <a:gd name="T29" fmla="*/ 820 h 1076"/>
              <a:gd name="T30" fmla="*/ 1766 w 9061"/>
              <a:gd name="T31" fmla="*/ 461 h 1076"/>
              <a:gd name="T32" fmla="*/ 2300 w 9061"/>
              <a:gd name="T33" fmla="*/ 832 h 1076"/>
              <a:gd name="T34" fmla="*/ 2230 w 9061"/>
              <a:gd name="T35" fmla="*/ 811 h 1076"/>
              <a:gd name="T36" fmla="*/ 2214 w 9061"/>
              <a:gd name="T37" fmla="*/ 74 h 1076"/>
              <a:gd name="T38" fmla="*/ 2549 w 9061"/>
              <a:gd name="T39" fmla="*/ 413 h 1076"/>
              <a:gd name="T40" fmla="*/ 2908 w 9061"/>
              <a:gd name="T41" fmla="*/ 811 h 1076"/>
              <a:gd name="T42" fmla="*/ 2480 w 9061"/>
              <a:gd name="T43" fmla="*/ 275 h 1076"/>
              <a:gd name="T44" fmla="*/ 3428 w 9061"/>
              <a:gd name="T45" fmla="*/ 832 h 1076"/>
              <a:gd name="T46" fmla="*/ 3054 w 9061"/>
              <a:gd name="T47" fmla="*/ 382 h 1076"/>
              <a:gd name="T48" fmla="*/ 3006 w 9061"/>
              <a:gd name="T49" fmla="*/ 675 h 1076"/>
              <a:gd name="T50" fmla="*/ 3207 w 9061"/>
              <a:gd name="T51" fmla="*/ 770 h 1076"/>
              <a:gd name="T52" fmla="*/ 3207 w 9061"/>
              <a:gd name="T53" fmla="*/ 770 h 1076"/>
              <a:gd name="T54" fmla="*/ 3876 w 9061"/>
              <a:gd name="T55" fmla="*/ 788 h 1076"/>
              <a:gd name="T56" fmla="*/ 3856 w 9061"/>
              <a:gd name="T57" fmla="*/ 346 h 1076"/>
              <a:gd name="T58" fmla="*/ 3678 w 9061"/>
              <a:gd name="T59" fmla="*/ 125 h 1076"/>
              <a:gd name="T60" fmla="*/ 3513 w 9061"/>
              <a:gd name="T61" fmla="*/ 325 h 1076"/>
              <a:gd name="T62" fmla="*/ 4051 w 9061"/>
              <a:gd name="T63" fmla="*/ 296 h 1076"/>
              <a:gd name="T64" fmla="*/ 4030 w 9061"/>
              <a:gd name="T65" fmla="*/ 832 h 1076"/>
              <a:gd name="T66" fmla="*/ 4068 w 9061"/>
              <a:gd name="T67" fmla="*/ 74 h 1076"/>
              <a:gd name="T68" fmla="*/ 4248 w 9061"/>
              <a:gd name="T69" fmla="*/ 554 h 1076"/>
              <a:gd name="T70" fmla="*/ 4667 w 9061"/>
              <a:gd name="T71" fmla="*/ 554 h 1076"/>
              <a:gd name="T72" fmla="*/ 5132 w 9061"/>
              <a:gd name="T73" fmla="*/ 483 h 1076"/>
              <a:gd name="T74" fmla="*/ 5030 w 9061"/>
              <a:gd name="T75" fmla="*/ 264 h 1076"/>
              <a:gd name="T76" fmla="*/ 4774 w 9061"/>
              <a:gd name="T77" fmla="*/ 811 h 1076"/>
              <a:gd name="T78" fmla="*/ 6045 w 9061"/>
              <a:gd name="T79" fmla="*/ 465 h 1076"/>
              <a:gd name="T80" fmla="*/ 5824 w 9061"/>
              <a:gd name="T81" fmla="*/ 340 h 1076"/>
              <a:gd name="T82" fmla="*/ 5961 w 9061"/>
              <a:gd name="T83" fmla="*/ 761 h 1076"/>
              <a:gd name="T84" fmla="*/ 5694 w 9061"/>
              <a:gd name="T85" fmla="*/ 673 h 1076"/>
              <a:gd name="T86" fmla="*/ 6204 w 9061"/>
              <a:gd name="T87" fmla="*/ 346 h 1076"/>
              <a:gd name="T88" fmla="*/ 6434 w 9061"/>
              <a:gd name="T89" fmla="*/ 750 h 1076"/>
              <a:gd name="T90" fmla="*/ 6473 w 9061"/>
              <a:gd name="T91" fmla="*/ 296 h 1076"/>
              <a:gd name="T92" fmla="*/ 6204 w 9061"/>
              <a:gd name="T93" fmla="*/ 146 h 1076"/>
              <a:gd name="T94" fmla="*/ 6204 w 9061"/>
              <a:gd name="T95" fmla="*/ 346 h 1076"/>
              <a:gd name="T96" fmla="*/ 7189 w 9061"/>
              <a:gd name="T97" fmla="*/ 275 h 1076"/>
              <a:gd name="T98" fmla="*/ 6788 w 9061"/>
              <a:gd name="T99" fmla="*/ 275 h 1076"/>
              <a:gd name="T100" fmla="*/ 7040 w 9061"/>
              <a:gd name="T101" fmla="*/ 812 h 1076"/>
              <a:gd name="T102" fmla="*/ 7566 w 9061"/>
              <a:gd name="T103" fmla="*/ 306 h 1076"/>
              <a:gd name="T104" fmla="*/ 7868 w 9061"/>
              <a:gd name="T105" fmla="*/ 335 h 1076"/>
              <a:gd name="T106" fmla="*/ 7868 w 9061"/>
              <a:gd name="T107" fmla="*/ 264 h 1076"/>
              <a:gd name="T108" fmla="*/ 8321 w 9061"/>
              <a:gd name="T109" fmla="*/ 811 h 1076"/>
              <a:gd name="T110" fmla="*/ 8522 w 9061"/>
              <a:gd name="T111" fmla="*/ 269 h 1076"/>
              <a:gd name="T112" fmla="*/ 8231 w 9061"/>
              <a:gd name="T113" fmla="*/ 296 h 1076"/>
              <a:gd name="T114" fmla="*/ 9056 w 9061"/>
              <a:gd name="T115" fmla="*/ 813 h 1076"/>
              <a:gd name="T116" fmla="*/ 8704 w 9061"/>
              <a:gd name="T117" fmla="*/ 526 h 1076"/>
              <a:gd name="T118" fmla="*/ 8634 w 9061"/>
              <a:gd name="T119" fmla="*/ 832 h 1076"/>
              <a:gd name="T120" fmla="*/ 8988 w 9061"/>
              <a:gd name="T121" fmla="*/ 832 h 1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61" h="1076">
                <a:moveTo>
                  <a:pt x="74" y="832"/>
                </a:moveTo>
                <a:lnTo>
                  <a:pt x="74" y="832"/>
                </a:lnTo>
                <a:cubicBezTo>
                  <a:pt x="89" y="832"/>
                  <a:pt x="95" y="826"/>
                  <a:pt x="95" y="811"/>
                </a:cubicBezTo>
                <a:lnTo>
                  <a:pt x="95" y="85"/>
                </a:lnTo>
                <a:cubicBezTo>
                  <a:pt x="95" y="70"/>
                  <a:pt x="89" y="64"/>
                  <a:pt x="74" y="64"/>
                </a:cubicBezTo>
                <a:lnTo>
                  <a:pt x="20" y="64"/>
                </a:lnTo>
                <a:cubicBezTo>
                  <a:pt x="5" y="64"/>
                  <a:pt x="0" y="70"/>
                  <a:pt x="0" y="85"/>
                </a:cubicBezTo>
                <a:lnTo>
                  <a:pt x="0" y="811"/>
                </a:lnTo>
                <a:cubicBezTo>
                  <a:pt x="0" y="826"/>
                  <a:pt x="5" y="832"/>
                  <a:pt x="20" y="832"/>
                </a:cubicBezTo>
                <a:lnTo>
                  <a:pt x="74" y="832"/>
                </a:lnTo>
                <a:close/>
                <a:moveTo>
                  <a:pt x="310" y="832"/>
                </a:moveTo>
                <a:lnTo>
                  <a:pt x="310" y="832"/>
                </a:lnTo>
                <a:cubicBezTo>
                  <a:pt x="325" y="832"/>
                  <a:pt x="331" y="826"/>
                  <a:pt x="331" y="811"/>
                </a:cubicBezTo>
                <a:lnTo>
                  <a:pt x="331" y="413"/>
                </a:lnTo>
                <a:cubicBezTo>
                  <a:pt x="369" y="357"/>
                  <a:pt x="425" y="339"/>
                  <a:pt x="471" y="339"/>
                </a:cubicBezTo>
                <a:cubicBezTo>
                  <a:pt x="565" y="339"/>
                  <a:pt x="586" y="418"/>
                  <a:pt x="586" y="483"/>
                </a:cubicBezTo>
                <a:lnTo>
                  <a:pt x="586" y="811"/>
                </a:lnTo>
                <a:cubicBezTo>
                  <a:pt x="586" y="826"/>
                  <a:pt x="592" y="832"/>
                  <a:pt x="607" y="832"/>
                </a:cubicBezTo>
                <a:lnTo>
                  <a:pt x="655" y="832"/>
                </a:lnTo>
                <a:cubicBezTo>
                  <a:pt x="671" y="832"/>
                  <a:pt x="676" y="826"/>
                  <a:pt x="676" y="811"/>
                </a:cubicBezTo>
                <a:lnTo>
                  <a:pt x="676" y="413"/>
                </a:lnTo>
                <a:cubicBezTo>
                  <a:pt x="715" y="357"/>
                  <a:pt x="771" y="339"/>
                  <a:pt x="817" y="339"/>
                </a:cubicBezTo>
                <a:cubicBezTo>
                  <a:pt x="912" y="339"/>
                  <a:pt x="932" y="418"/>
                  <a:pt x="932" y="483"/>
                </a:cubicBezTo>
                <a:lnTo>
                  <a:pt x="932" y="811"/>
                </a:lnTo>
                <a:cubicBezTo>
                  <a:pt x="932" y="826"/>
                  <a:pt x="937" y="832"/>
                  <a:pt x="952" y="832"/>
                </a:cubicBezTo>
                <a:lnTo>
                  <a:pt x="1001" y="832"/>
                </a:lnTo>
                <a:cubicBezTo>
                  <a:pt x="1016" y="832"/>
                  <a:pt x="1022" y="826"/>
                  <a:pt x="1022" y="811"/>
                </a:cubicBezTo>
                <a:lnTo>
                  <a:pt x="1022" y="475"/>
                </a:lnTo>
                <a:cubicBezTo>
                  <a:pt x="1022" y="361"/>
                  <a:pt x="971" y="264"/>
                  <a:pt x="834" y="264"/>
                </a:cubicBezTo>
                <a:cubicBezTo>
                  <a:pt x="747" y="264"/>
                  <a:pt x="687" y="304"/>
                  <a:pt x="647" y="352"/>
                </a:cubicBezTo>
                <a:cubicBezTo>
                  <a:pt x="619" y="298"/>
                  <a:pt x="568" y="264"/>
                  <a:pt x="490" y="264"/>
                </a:cubicBezTo>
                <a:cubicBezTo>
                  <a:pt x="405" y="264"/>
                  <a:pt x="355" y="303"/>
                  <a:pt x="325" y="342"/>
                </a:cubicBezTo>
                <a:lnTo>
                  <a:pt x="325" y="296"/>
                </a:lnTo>
                <a:cubicBezTo>
                  <a:pt x="325" y="281"/>
                  <a:pt x="319" y="275"/>
                  <a:pt x="304" y="275"/>
                </a:cubicBezTo>
                <a:lnTo>
                  <a:pt x="261" y="275"/>
                </a:lnTo>
                <a:cubicBezTo>
                  <a:pt x="246" y="275"/>
                  <a:pt x="240" y="281"/>
                  <a:pt x="240" y="296"/>
                </a:cubicBezTo>
                <a:lnTo>
                  <a:pt x="240" y="811"/>
                </a:lnTo>
                <a:cubicBezTo>
                  <a:pt x="240" y="826"/>
                  <a:pt x="246" y="832"/>
                  <a:pt x="261" y="832"/>
                </a:cubicBezTo>
                <a:lnTo>
                  <a:pt x="310" y="832"/>
                </a:lnTo>
                <a:close/>
                <a:moveTo>
                  <a:pt x="1544" y="832"/>
                </a:moveTo>
                <a:lnTo>
                  <a:pt x="1544" y="832"/>
                </a:lnTo>
                <a:cubicBezTo>
                  <a:pt x="1559" y="832"/>
                  <a:pt x="1565" y="826"/>
                  <a:pt x="1565" y="811"/>
                </a:cubicBezTo>
                <a:lnTo>
                  <a:pt x="1565" y="465"/>
                </a:lnTo>
                <a:cubicBezTo>
                  <a:pt x="1565" y="346"/>
                  <a:pt x="1502" y="264"/>
                  <a:pt x="1351" y="264"/>
                </a:cubicBezTo>
                <a:cubicBezTo>
                  <a:pt x="1274" y="264"/>
                  <a:pt x="1203" y="286"/>
                  <a:pt x="1155" y="325"/>
                </a:cubicBezTo>
                <a:cubicBezTo>
                  <a:pt x="1145" y="333"/>
                  <a:pt x="1144" y="344"/>
                  <a:pt x="1151" y="355"/>
                </a:cubicBezTo>
                <a:lnTo>
                  <a:pt x="1169" y="382"/>
                </a:lnTo>
                <a:cubicBezTo>
                  <a:pt x="1179" y="395"/>
                  <a:pt x="1186" y="396"/>
                  <a:pt x="1198" y="386"/>
                </a:cubicBezTo>
                <a:cubicBezTo>
                  <a:pt x="1238" y="355"/>
                  <a:pt x="1292" y="340"/>
                  <a:pt x="1343" y="340"/>
                </a:cubicBezTo>
                <a:cubicBezTo>
                  <a:pt x="1454" y="340"/>
                  <a:pt x="1474" y="411"/>
                  <a:pt x="1474" y="479"/>
                </a:cubicBezTo>
                <a:lnTo>
                  <a:pt x="1474" y="526"/>
                </a:lnTo>
                <a:cubicBezTo>
                  <a:pt x="1444" y="513"/>
                  <a:pt x="1398" y="504"/>
                  <a:pt x="1343" y="504"/>
                </a:cubicBezTo>
                <a:cubicBezTo>
                  <a:pt x="1190" y="504"/>
                  <a:pt x="1122" y="578"/>
                  <a:pt x="1122" y="675"/>
                </a:cubicBezTo>
                <a:cubicBezTo>
                  <a:pt x="1122" y="772"/>
                  <a:pt x="1187" y="844"/>
                  <a:pt x="1307" y="844"/>
                </a:cubicBezTo>
                <a:cubicBezTo>
                  <a:pt x="1400" y="844"/>
                  <a:pt x="1450" y="801"/>
                  <a:pt x="1480" y="761"/>
                </a:cubicBezTo>
                <a:lnTo>
                  <a:pt x="1480" y="811"/>
                </a:lnTo>
                <a:cubicBezTo>
                  <a:pt x="1480" y="826"/>
                  <a:pt x="1486" y="832"/>
                  <a:pt x="1501" y="832"/>
                </a:cubicBezTo>
                <a:lnTo>
                  <a:pt x="1544" y="832"/>
                </a:lnTo>
                <a:close/>
                <a:moveTo>
                  <a:pt x="1322" y="770"/>
                </a:moveTo>
                <a:lnTo>
                  <a:pt x="1322" y="770"/>
                </a:lnTo>
                <a:cubicBezTo>
                  <a:pt x="1237" y="770"/>
                  <a:pt x="1213" y="719"/>
                  <a:pt x="1213" y="673"/>
                </a:cubicBezTo>
                <a:cubicBezTo>
                  <a:pt x="1213" y="615"/>
                  <a:pt x="1251" y="573"/>
                  <a:pt x="1355" y="573"/>
                </a:cubicBezTo>
                <a:cubicBezTo>
                  <a:pt x="1390" y="573"/>
                  <a:pt x="1444" y="578"/>
                  <a:pt x="1474" y="592"/>
                </a:cubicBezTo>
                <a:lnTo>
                  <a:pt x="1474" y="690"/>
                </a:lnTo>
                <a:cubicBezTo>
                  <a:pt x="1435" y="747"/>
                  <a:pt x="1380" y="770"/>
                  <a:pt x="1322" y="770"/>
                </a:cubicBezTo>
                <a:close/>
                <a:moveTo>
                  <a:pt x="2155" y="888"/>
                </a:moveTo>
                <a:lnTo>
                  <a:pt x="2155" y="888"/>
                </a:lnTo>
                <a:cubicBezTo>
                  <a:pt x="2155" y="790"/>
                  <a:pt x="2075" y="746"/>
                  <a:pt x="1974" y="746"/>
                </a:cubicBezTo>
                <a:lnTo>
                  <a:pt x="1834" y="746"/>
                </a:lnTo>
                <a:cubicBezTo>
                  <a:pt x="1766" y="746"/>
                  <a:pt x="1760" y="726"/>
                  <a:pt x="1760" y="709"/>
                </a:cubicBezTo>
                <a:cubicBezTo>
                  <a:pt x="1760" y="688"/>
                  <a:pt x="1771" y="666"/>
                  <a:pt x="1794" y="644"/>
                </a:cubicBezTo>
                <a:cubicBezTo>
                  <a:pt x="1820" y="653"/>
                  <a:pt x="1850" y="658"/>
                  <a:pt x="1884" y="658"/>
                </a:cubicBezTo>
                <a:cubicBezTo>
                  <a:pt x="2037" y="658"/>
                  <a:pt x="2094" y="559"/>
                  <a:pt x="2094" y="460"/>
                </a:cubicBezTo>
                <a:cubicBezTo>
                  <a:pt x="2094" y="409"/>
                  <a:pt x="2079" y="369"/>
                  <a:pt x="2039" y="335"/>
                </a:cubicBezTo>
                <a:cubicBezTo>
                  <a:pt x="2062" y="341"/>
                  <a:pt x="2098" y="346"/>
                  <a:pt x="2127" y="346"/>
                </a:cubicBezTo>
                <a:cubicBezTo>
                  <a:pt x="2141" y="346"/>
                  <a:pt x="2148" y="340"/>
                  <a:pt x="2148" y="325"/>
                </a:cubicBezTo>
                <a:lnTo>
                  <a:pt x="2148" y="296"/>
                </a:lnTo>
                <a:cubicBezTo>
                  <a:pt x="2148" y="281"/>
                  <a:pt x="2142" y="275"/>
                  <a:pt x="2127" y="275"/>
                </a:cubicBezTo>
                <a:lnTo>
                  <a:pt x="1958" y="275"/>
                </a:lnTo>
                <a:cubicBezTo>
                  <a:pt x="1937" y="268"/>
                  <a:pt x="1913" y="264"/>
                  <a:pt x="1881" y="264"/>
                </a:cubicBezTo>
                <a:cubicBezTo>
                  <a:pt x="1736" y="264"/>
                  <a:pt x="1677" y="362"/>
                  <a:pt x="1677" y="462"/>
                </a:cubicBezTo>
                <a:cubicBezTo>
                  <a:pt x="1677" y="522"/>
                  <a:pt x="1699" y="584"/>
                  <a:pt x="1754" y="622"/>
                </a:cubicBezTo>
                <a:cubicBezTo>
                  <a:pt x="1719" y="642"/>
                  <a:pt x="1681" y="674"/>
                  <a:pt x="1681" y="724"/>
                </a:cubicBezTo>
                <a:cubicBezTo>
                  <a:pt x="1681" y="762"/>
                  <a:pt x="1702" y="788"/>
                  <a:pt x="1732" y="801"/>
                </a:cubicBezTo>
                <a:cubicBezTo>
                  <a:pt x="1677" y="823"/>
                  <a:pt x="1640" y="862"/>
                  <a:pt x="1640" y="922"/>
                </a:cubicBezTo>
                <a:cubicBezTo>
                  <a:pt x="1640" y="1020"/>
                  <a:pt x="1736" y="1076"/>
                  <a:pt x="1882" y="1076"/>
                </a:cubicBezTo>
                <a:cubicBezTo>
                  <a:pt x="2060" y="1076"/>
                  <a:pt x="2155" y="994"/>
                  <a:pt x="2155" y="888"/>
                </a:cubicBezTo>
                <a:close/>
                <a:moveTo>
                  <a:pt x="1728" y="911"/>
                </a:moveTo>
                <a:lnTo>
                  <a:pt x="1728" y="911"/>
                </a:lnTo>
                <a:cubicBezTo>
                  <a:pt x="1728" y="873"/>
                  <a:pt x="1747" y="841"/>
                  <a:pt x="1792" y="820"/>
                </a:cubicBezTo>
                <a:lnTo>
                  <a:pt x="1956" y="820"/>
                </a:lnTo>
                <a:cubicBezTo>
                  <a:pt x="2038" y="820"/>
                  <a:pt x="2065" y="854"/>
                  <a:pt x="2065" y="897"/>
                </a:cubicBezTo>
                <a:cubicBezTo>
                  <a:pt x="2065" y="960"/>
                  <a:pt x="2009" y="1011"/>
                  <a:pt x="1884" y="1011"/>
                </a:cubicBezTo>
                <a:cubicBezTo>
                  <a:pt x="1762" y="1011"/>
                  <a:pt x="1728" y="963"/>
                  <a:pt x="1728" y="911"/>
                </a:cubicBezTo>
                <a:close/>
                <a:moveTo>
                  <a:pt x="1766" y="461"/>
                </a:moveTo>
                <a:lnTo>
                  <a:pt x="1766" y="461"/>
                </a:lnTo>
                <a:cubicBezTo>
                  <a:pt x="1766" y="385"/>
                  <a:pt x="1808" y="328"/>
                  <a:pt x="1886" y="328"/>
                </a:cubicBezTo>
                <a:cubicBezTo>
                  <a:pt x="1964" y="328"/>
                  <a:pt x="2005" y="385"/>
                  <a:pt x="2005" y="461"/>
                </a:cubicBezTo>
                <a:cubicBezTo>
                  <a:pt x="2005" y="537"/>
                  <a:pt x="1964" y="593"/>
                  <a:pt x="1886" y="593"/>
                </a:cubicBezTo>
                <a:cubicBezTo>
                  <a:pt x="1808" y="593"/>
                  <a:pt x="1766" y="537"/>
                  <a:pt x="1766" y="461"/>
                </a:cubicBezTo>
                <a:close/>
                <a:moveTo>
                  <a:pt x="2300" y="832"/>
                </a:moveTo>
                <a:lnTo>
                  <a:pt x="2300" y="832"/>
                </a:lnTo>
                <a:cubicBezTo>
                  <a:pt x="2315" y="832"/>
                  <a:pt x="2320" y="826"/>
                  <a:pt x="2320" y="811"/>
                </a:cubicBezTo>
                <a:lnTo>
                  <a:pt x="2320" y="296"/>
                </a:lnTo>
                <a:cubicBezTo>
                  <a:pt x="2320" y="281"/>
                  <a:pt x="2315" y="275"/>
                  <a:pt x="2300" y="275"/>
                </a:cubicBezTo>
                <a:lnTo>
                  <a:pt x="2251" y="275"/>
                </a:lnTo>
                <a:cubicBezTo>
                  <a:pt x="2236" y="275"/>
                  <a:pt x="2230" y="281"/>
                  <a:pt x="2230" y="296"/>
                </a:cubicBezTo>
                <a:lnTo>
                  <a:pt x="2230" y="811"/>
                </a:lnTo>
                <a:cubicBezTo>
                  <a:pt x="2230" y="826"/>
                  <a:pt x="2236" y="832"/>
                  <a:pt x="2251" y="832"/>
                </a:cubicBezTo>
                <a:lnTo>
                  <a:pt x="2300" y="832"/>
                </a:lnTo>
                <a:close/>
                <a:moveTo>
                  <a:pt x="2337" y="74"/>
                </a:moveTo>
                <a:lnTo>
                  <a:pt x="2337" y="74"/>
                </a:lnTo>
                <a:cubicBezTo>
                  <a:pt x="2337" y="40"/>
                  <a:pt x="2314" y="12"/>
                  <a:pt x="2275" y="12"/>
                </a:cubicBezTo>
                <a:cubicBezTo>
                  <a:pt x="2237" y="12"/>
                  <a:pt x="2214" y="40"/>
                  <a:pt x="2214" y="74"/>
                </a:cubicBezTo>
                <a:cubicBezTo>
                  <a:pt x="2214" y="109"/>
                  <a:pt x="2237" y="137"/>
                  <a:pt x="2275" y="137"/>
                </a:cubicBezTo>
                <a:cubicBezTo>
                  <a:pt x="2314" y="137"/>
                  <a:pt x="2337" y="109"/>
                  <a:pt x="2337" y="74"/>
                </a:cubicBezTo>
                <a:close/>
                <a:moveTo>
                  <a:pt x="2528" y="832"/>
                </a:moveTo>
                <a:lnTo>
                  <a:pt x="2528" y="832"/>
                </a:lnTo>
                <a:cubicBezTo>
                  <a:pt x="2543" y="832"/>
                  <a:pt x="2549" y="826"/>
                  <a:pt x="2549" y="811"/>
                </a:cubicBezTo>
                <a:lnTo>
                  <a:pt x="2549" y="413"/>
                </a:lnTo>
                <a:cubicBezTo>
                  <a:pt x="2590" y="357"/>
                  <a:pt x="2648" y="339"/>
                  <a:pt x="2696" y="339"/>
                </a:cubicBezTo>
                <a:cubicBezTo>
                  <a:pt x="2795" y="339"/>
                  <a:pt x="2817" y="418"/>
                  <a:pt x="2817" y="483"/>
                </a:cubicBezTo>
                <a:lnTo>
                  <a:pt x="2817" y="811"/>
                </a:lnTo>
                <a:cubicBezTo>
                  <a:pt x="2817" y="826"/>
                  <a:pt x="2823" y="832"/>
                  <a:pt x="2838" y="832"/>
                </a:cubicBezTo>
                <a:lnTo>
                  <a:pt x="2887" y="832"/>
                </a:lnTo>
                <a:cubicBezTo>
                  <a:pt x="2902" y="832"/>
                  <a:pt x="2908" y="826"/>
                  <a:pt x="2908" y="811"/>
                </a:cubicBezTo>
                <a:lnTo>
                  <a:pt x="2908" y="475"/>
                </a:lnTo>
                <a:cubicBezTo>
                  <a:pt x="2908" y="361"/>
                  <a:pt x="2853" y="264"/>
                  <a:pt x="2715" y="264"/>
                </a:cubicBezTo>
                <a:cubicBezTo>
                  <a:pt x="2627" y="264"/>
                  <a:pt x="2575" y="303"/>
                  <a:pt x="2543" y="342"/>
                </a:cubicBezTo>
                <a:lnTo>
                  <a:pt x="2543" y="296"/>
                </a:lnTo>
                <a:cubicBezTo>
                  <a:pt x="2543" y="281"/>
                  <a:pt x="2538" y="275"/>
                  <a:pt x="2522" y="275"/>
                </a:cubicBezTo>
                <a:lnTo>
                  <a:pt x="2480" y="275"/>
                </a:lnTo>
                <a:cubicBezTo>
                  <a:pt x="2464" y="275"/>
                  <a:pt x="2459" y="281"/>
                  <a:pt x="2459" y="296"/>
                </a:cubicBezTo>
                <a:lnTo>
                  <a:pt x="2459" y="811"/>
                </a:lnTo>
                <a:cubicBezTo>
                  <a:pt x="2459" y="826"/>
                  <a:pt x="2464" y="832"/>
                  <a:pt x="2480" y="832"/>
                </a:cubicBezTo>
                <a:lnTo>
                  <a:pt x="2528" y="832"/>
                </a:lnTo>
                <a:close/>
                <a:moveTo>
                  <a:pt x="3428" y="832"/>
                </a:moveTo>
                <a:lnTo>
                  <a:pt x="3428" y="832"/>
                </a:lnTo>
                <a:cubicBezTo>
                  <a:pt x="3443" y="832"/>
                  <a:pt x="3449" y="826"/>
                  <a:pt x="3449" y="811"/>
                </a:cubicBezTo>
                <a:lnTo>
                  <a:pt x="3449" y="465"/>
                </a:lnTo>
                <a:cubicBezTo>
                  <a:pt x="3449" y="346"/>
                  <a:pt x="3387" y="264"/>
                  <a:pt x="3236" y="264"/>
                </a:cubicBezTo>
                <a:cubicBezTo>
                  <a:pt x="3158" y="264"/>
                  <a:pt x="3087" y="286"/>
                  <a:pt x="3040" y="325"/>
                </a:cubicBezTo>
                <a:cubicBezTo>
                  <a:pt x="3029" y="333"/>
                  <a:pt x="3028" y="344"/>
                  <a:pt x="3035" y="355"/>
                </a:cubicBezTo>
                <a:lnTo>
                  <a:pt x="3054" y="382"/>
                </a:lnTo>
                <a:cubicBezTo>
                  <a:pt x="3063" y="395"/>
                  <a:pt x="3070" y="396"/>
                  <a:pt x="3083" y="386"/>
                </a:cubicBezTo>
                <a:cubicBezTo>
                  <a:pt x="3122" y="355"/>
                  <a:pt x="3177" y="340"/>
                  <a:pt x="3228" y="340"/>
                </a:cubicBezTo>
                <a:cubicBezTo>
                  <a:pt x="3338" y="340"/>
                  <a:pt x="3359" y="411"/>
                  <a:pt x="3359" y="479"/>
                </a:cubicBezTo>
                <a:lnTo>
                  <a:pt x="3359" y="526"/>
                </a:lnTo>
                <a:cubicBezTo>
                  <a:pt x="3329" y="513"/>
                  <a:pt x="3282" y="504"/>
                  <a:pt x="3228" y="504"/>
                </a:cubicBezTo>
                <a:cubicBezTo>
                  <a:pt x="3074" y="504"/>
                  <a:pt x="3006" y="578"/>
                  <a:pt x="3006" y="675"/>
                </a:cubicBezTo>
                <a:cubicBezTo>
                  <a:pt x="3006" y="772"/>
                  <a:pt x="3071" y="844"/>
                  <a:pt x="3192" y="844"/>
                </a:cubicBezTo>
                <a:cubicBezTo>
                  <a:pt x="3284" y="844"/>
                  <a:pt x="3334" y="801"/>
                  <a:pt x="3364" y="761"/>
                </a:cubicBezTo>
                <a:lnTo>
                  <a:pt x="3364" y="811"/>
                </a:lnTo>
                <a:cubicBezTo>
                  <a:pt x="3364" y="826"/>
                  <a:pt x="3370" y="832"/>
                  <a:pt x="3385" y="832"/>
                </a:cubicBezTo>
                <a:lnTo>
                  <a:pt x="3428" y="832"/>
                </a:lnTo>
                <a:close/>
                <a:moveTo>
                  <a:pt x="3207" y="770"/>
                </a:moveTo>
                <a:lnTo>
                  <a:pt x="3207" y="770"/>
                </a:lnTo>
                <a:cubicBezTo>
                  <a:pt x="3121" y="770"/>
                  <a:pt x="3098" y="719"/>
                  <a:pt x="3098" y="673"/>
                </a:cubicBezTo>
                <a:cubicBezTo>
                  <a:pt x="3098" y="615"/>
                  <a:pt x="3135" y="573"/>
                  <a:pt x="3239" y="573"/>
                </a:cubicBezTo>
                <a:cubicBezTo>
                  <a:pt x="3274" y="573"/>
                  <a:pt x="3329" y="578"/>
                  <a:pt x="3359" y="592"/>
                </a:cubicBezTo>
                <a:lnTo>
                  <a:pt x="3359" y="690"/>
                </a:lnTo>
                <a:cubicBezTo>
                  <a:pt x="3319" y="747"/>
                  <a:pt x="3265" y="770"/>
                  <a:pt x="3207" y="770"/>
                </a:cubicBezTo>
                <a:close/>
                <a:moveTo>
                  <a:pt x="3608" y="346"/>
                </a:moveTo>
                <a:lnTo>
                  <a:pt x="3608" y="346"/>
                </a:lnTo>
                <a:lnTo>
                  <a:pt x="3608" y="676"/>
                </a:lnTo>
                <a:cubicBezTo>
                  <a:pt x="3608" y="799"/>
                  <a:pt x="3663" y="844"/>
                  <a:pt x="3760" y="844"/>
                </a:cubicBezTo>
                <a:cubicBezTo>
                  <a:pt x="3798" y="844"/>
                  <a:pt x="3834" y="837"/>
                  <a:pt x="3867" y="818"/>
                </a:cubicBezTo>
                <a:cubicBezTo>
                  <a:pt x="3878" y="811"/>
                  <a:pt x="3882" y="802"/>
                  <a:pt x="3876" y="788"/>
                </a:cubicBezTo>
                <a:lnTo>
                  <a:pt x="3863" y="758"/>
                </a:lnTo>
                <a:cubicBezTo>
                  <a:pt x="3858" y="745"/>
                  <a:pt x="3851" y="743"/>
                  <a:pt x="3838" y="750"/>
                </a:cubicBezTo>
                <a:cubicBezTo>
                  <a:pt x="3818" y="761"/>
                  <a:pt x="3797" y="768"/>
                  <a:pt x="3772" y="768"/>
                </a:cubicBezTo>
                <a:cubicBezTo>
                  <a:pt x="3717" y="768"/>
                  <a:pt x="3699" y="734"/>
                  <a:pt x="3699" y="673"/>
                </a:cubicBezTo>
                <a:lnTo>
                  <a:pt x="3699" y="346"/>
                </a:lnTo>
                <a:lnTo>
                  <a:pt x="3856" y="346"/>
                </a:lnTo>
                <a:cubicBezTo>
                  <a:pt x="3871" y="346"/>
                  <a:pt x="3877" y="340"/>
                  <a:pt x="3877" y="325"/>
                </a:cubicBezTo>
                <a:lnTo>
                  <a:pt x="3877" y="296"/>
                </a:lnTo>
                <a:cubicBezTo>
                  <a:pt x="3877" y="281"/>
                  <a:pt x="3871" y="275"/>
                  <a:pt x="3856" y="275"/>
                </a:cubicBezTo>
                <a:lnTo>
                  <a:pt x="3699" y="275"/>
                </a:lnTo>
                <a:lnTo>
                  <a:pt x="3699" y="146"/>
                </a:lnTo>
                <a:cubicBezTo>
                  <a:pt x="3699" y="131"/>
                  <a:pt x="3693" y="125"/>
                  <a:pt x="3678" y="125"/>
                </a:cubicBezTo>
                <a:lnTo>
                  <a:pt x="3629" y="125"/>
                </a:lnTo>
                <a:cubicBezTo>
                  <a:pt x="3614" y="125"/>
                  <a:pt x="3608" y="131"/>
                  <a:pt x="3608" y="146"/>
                </a:cubicBezTo>
                <a:lnTo>
                  <a:pt x="3608" y="275"/>
                </a:lnTo>
                <a:lnTo>
                  <a:pt x="3534" y="275"/>
                </a:lnTo>
                <a:cubicBezTo>
                  <a:pt x="3519" y="275"/>
                  <a:pt x="3513" y="281"/>
                  <a:pt x="3513" y="296"/>
                </a:cubicBezTo>
                <a:lnTo>
                  <a:pt x="3513" y="325"/>
                </a:lnTo>
                <a:cubicBezTo>
                  <a:pt x="3513" y="340"/>
                  <a:pt x="3519" y="346"/>
                  <a:pt x="3534" y="346"/>
                </a:cubicBezTo>
                <a:lnTo>
                  <a:pt x="3608" y="346"/>
                </a:lnTo>
                <a:close/>
                <a:moveTo>
                  <a:pt x="4030" y="832"/>
                </a:moveTo>
                <a:lnTo>
                  <a:pt x="4030" y="832"/>
                </a:lnTo>
                <a:cubicBezTo>
                  <a:pt x="4045" y="832"/>
                  <a:pt x="4051" y="826"/>
                  <a:pt x="4051" y="811"/>
                </a:cubicBezTo>
                <a:lnTo>
                  <a:pt x="4051" y="296"/>
                </a:lnTo>
                <a:cubicBezTo>
                  <a:pt x="4051" y="281"/>
                  <a:pt x="4045" y="275"/>
                  <a:pt x="4030" y="275"/>
                </a:cubicBezTo>
                <a:lnTo>
                  <a:pt x="3982" y="275"/>
                </a:lnTo>
                <a:cubicBezTo>
                  <a:pt x="3967" y="275"/>
                  <a:pt x="3961" y="281"/>
                  <a:pt x="3961" y="296"/>
                </a:cubicBezTo>
                <a:lnTo>
                  <a:pt x="3961" y="811"/>
                </a:lnTo>
                <a:cubicBezTo>
                  <a:pt x="3961" y="826"/>
                  <a:pt x="3967" y="832"/>
                  <a:pt x="3982" y="832"/>
                </a:cubicBezTo>
                <a:lnTo>
                  <a:pt x="4030" y="832"/>
                </a:lnTo>
                <a:close/>
                <a:moveTo>
                  <a:pt x="4068" y="74"/>
                </a:moveTo>
                <a:lnTo>
                  <a:pt x="4068" y="74"/>
                </a:lnTo>
                <a:cubicBezTo>
                  <a:pt x="4068" y="40"/>
                  <a:pt x="4044" y="12"/>
                  <a:pt x="4006" y="12"/>
                </a:cubicBezTo>
                <a:cubicBezTo>
                  <a:pt x="3968" y="12"/>
                  <a:pt x="3945" y="40"/>
                  <a:pt x="3945" y="74"/>
                </a:cubicBezTo>
                <a:cubicBezTo>
                  <a:pt x="3945" y="109"/>
                  <a:pt x="3968" y="137"/>
                  <a:pt x="4006" y="137"/>
                </a:cubicBezTo>
                <a:cubicBezTo>
                  <a:pt x="4044" y="137"/>
                  <a:pt x="4068" y="109"/>
                  <a:pt x="4068" y="74"/>
                </a:cubicBezTo>
                <a:close/>
                <a:moveTo>
                  <a:pt x="4248" y="554"/>
                </a:moveTo>
                <a:lnTo>
                  <a:pt x="4248" y="554"/>
                </a:lnTo>
                <a:cubicBezTo>
                  <a:pt x="4248" y="439"/>
                  <a:pt x="4295" y="335"/>
                  <a:pt x="4411" y="335"/>
                </a:cubicBezTo>
                <a:cubicBezTo>
                  <a:pt x="4527" y="335"/>
                  <a:pt x="4573" y="439"/>
                  <a:pt x="4573" y="554"/>
                </a:cubicBezTo>
                <a:cubicBezTo>
                  <a:pt x="4573" y="668"/>
                  <a:pt x="4527" y="772"/>
                  <a:pt x="4411" y="772"/>
                </a:cubicBezTo>
                <a:cubicBezTo>
                  <a:pt x="4295" y="772"/>
                  <a:pt x="4248" y="668"/>
                  <a:pt x="4248" y="554"/>
                </a:cubicBezTo>
                <a:close/>
                <a:moveTo>
                  <a:pt x="4667" y="554"/>
                </a:moveTo>
                <a:lnTo>
                  <a:pt x="4667" y="554"/>
                </a:lnTo>
                <a:cubicBezTo>
                  <a:pt x="4667" y="404"/>
                  <a:pt x="4593" y="264"/>
                  <a:pt x="4411" y="264"/>
                </a:cubicBezTo>
                <a:cubicBezTo>
                  <a:pt x="4232" y="264"/>
                  <a:pt x="4155" y="404"/>
                  <a:pt x="4155" y="554"/>
                </a:cubicBezTo>
                <a:cubicBezTo>
                  <a:pt x="4155" y="703"/>
                  <a:pt x="4229" y="844"/>
                  <a:pt x="4411" y="844"/>
                </a:cubicBezTo>
                <a:cubicBezTo>
                  <a:pt x="4590" y="844"/>
                  <a:pt x="4667" y="703"/>
                  <a:pt x="4667" y="554"/>
                </a:cubicBezTo>
                <a:close/>
                <a:moveTo>
                  <a:pt x="4844" y="832"/>
                </a:moveTo>
                <a:lnTo>
                  <a:pt x="4844" y="832"/>
                </a:lnTo>
                <a:cubicBezTo>
                  <a:pt x="4859" y="832"/>
                  <a:pt x="4864" y="826"/>
                  <a:pt x="4864" y="811"/>
                </a:cubicBezTo>
                <a:lnTo>
                  <a:pt x="4864" y="413"/>
                </a:lnTo>
                <a:cubicBezTo>
                  <a:pt x="4905" y="357"/>
                  <a:pt x="4963" y="339"/>
                  <a:pt x="5012" y="339"/>
                </a:cubicBezTo>
                <a:cubicBezTo>
                  <a:pt x="5110" y="339"/>
                  <a:pt x="5132" y="418"/>
                  <a:pt x="5132" y="483"/>
                </a:cubicBezTo>
                <a:lnTo>
                  <a:pt x="5132" y="811"/>
                </a:lnTo>
                <a:cubicBezTo>
                  <a:pt x="5132" y="826"/>
                  <a:pt x="5138" y="832"/>
                  <a:pt x="5153" y="832"/>
                </a:cubicBezTo>
                <a:lnTo>
                  <a:pt x="5202" y="832"/>
                </a:lnTo>
                <a:cubicBezTo>
                  <a:pt x="5217" y="832"/>
                  <a:pt x="5223" y="826"/>
                  <a:pt x="5223" y="811"/>
                </a:cubicBezTo>
                <a:lnTo>
                  <a:pt x="5223" y="475"/>
                </a:lnTo>
                <a:cubicBezTo>
                  <a:pt x="5223" y="361"/>
                  <a:pt x="5168" y="264"/>
                  <a:pt x="5030" y="264"/>
                </a:cubicBezTo>
                <a:cubicBezTo>
                  <a:pt x="4942" y="264"/>
                  <a:pt x="4890" y="303"/>
                  <a:pt x="4859" y="342"/>
                </a:cubicBezTo>
                <a:lnTo>
                  <a:pt x="4859" y="296"/>
                </a:lnTo>
                <a:cubicBezTo>
                  <a:pt x="4859" y="281"/>
                  <a:pt x="4853" y="275"/>
                  <a:pt x="4838" y="275"/>
                </a:cubicBezTo>
                <a:lnTo>
                  <a:pt x="4795" y="275"/>
                </a:lnTo>
                <a:cubicBezTo>
                  <a:pt x="4780" y="275"/>
                  <a:pt x="4774" y="281"/>
                  <a:pt x="4774" y="296"/>
                </a:cubicBezTo>
                <a:lnTo>
                  <a:pt x="4774" y="811"/>
                </a:lnTo>
                <a:cubicBezTo>
                  <a:pt x="4774" y="826"/>
                  <a:pt x="4780" y="832"/>
                  <a:pt x="4795" y="832"/>
                </a:cubicBezTo>
                <a:lnTo>
                  <a:pt x="4844" y="832"/>
                </a:lnTo>
                <a:close/>
                <a:moveTo>
                  <a:pt x="6024" y="832"/>
                </a:moveTo>
                <a:lnTo>
                  <a:pt x="6024" y="832"/>
                </a:lnTo>
                <a:cubicBezTo>
                  <a:pt x="6039" y="832"/>
                  <a:pt x="6045" y="826"/>
                  <a:pt x="6045" y="811"/>
                </a:cubicBezTo>
                <a:lnTo>
                  <a:pt x="6045" y="465"/>
                </a:lnTo>
                <a:cubicBezTo>
                  <a:pt x="6045" y="346"/>
                  <a:pt x="5983" y="264"/>
                  <a:pt x="5832" y="264"/>
                </a:cubicBezTo>
                <a:cubicBezTo>
                  <a:pt x="5754" y="264"/>
                  <a:pt x="5683" y="286"/>
                  <a:pt x="5636" y="325"/>
                </a:cubicBezTo>
                <a:cubicBezTo>
                  <a:pt x="5625" y="333"/>
                  <a:pt x="5624" y="344"/>
                  <a:pt x="5631" y="355"/>
                </a:cubicBezTo>
                <a:lnTo>
                  <a:pt x="5650" y="382"/>
                </a:lnTo>
                <a:cubicBezTo>
                  <a:pt x="5659" y="395"/>
                  <a:pt x="5666" y="396"/>
                  <a:pt x="5679" y="386"/>
                </a:cubicBezTo>
                <a:cubicBezTo>
                  <a:pt x="5718" y="355"/>
                  <a:pt x="5773" y="340"/>
                  <a:pt x="5824" y="340"/>
                </a:cubicBezTo>
                <a:cubicBezTo>
                  <a:pt x="5934" y="340"/>
                  <a:pt x="5955" y="411"/>
                  <a:pt x="5955" y="479"/>
                </a:cubicBezTo>
                <a:lnTo>
                  <a:pt x="5955" y="526"/>
                </a:lnTo>
                <a:cubicBezTo>
                  <a:pt x="5925" y="513"/>
                  <a:pt x="5878" y="504"/>
                  <a:pt x="5824" y="504"/>
                </a:cubicBezTo>
                <a:cubicBezTo>
                  <a:pt x="5671" y="504"/>
                  <a:pt x="5602" y="578"/>
                  <a:pt x="5602" y="675"/>
                </a:cubicBezTo>
                <a:cubicBezTo>
                  <a:pt x="5602" y="772"/>
                  <a:pt x="5667" y="844"/>
                  <a:pt x="5788" y="844"/>
                </a:cubicBezTo>
                <a:cubicBezTo>
                  <a:pt x="5881" y="844"/>
                  <a:pt x="5930" y="801"/>
                  <a:pt x="5961" y="761"/>
                </a:cubicBezTo>
                <a:lnTo>
                  <a:pt x="5961" y="811"/>
                </a:lnTo>
                <a:cubicBezTo>
                  <a:pt x="5961" y="826"/>
                  <a:pt x="5966" y="832"/>
                  <a:pt x="5981" y="832"/>
                </a:cubicBezTo>
                <a:lnTo>
                  <a:pt x="6024" y="832"/>
                </a:lnTo>
                <a:close/>
                <a:moveTo>
                  <a:pt x="5803" y="770"/>
                </a:moveTo>
                <a:lnTo>
                  <a:pt x="5803" y="770"/>
                </a:lnTo>
                <a:cubicBezTo>
                  <a:pt x="5717" y="770"/>
                  <a:pt x="5694" y="719"/>
                  <a:pt x="5694" y="673"/>
                </a:cubicBezTo>
                <a:cubicBezTo>
                  <a:pt x="5694" y="615"/>
                  <a:pt x="5731" y="573"/>
                  <a:pt x="5835" y="573"/>
                </a:cubicBezTo>
                <a:cubicBezTo>
                  <a:pt x="5870" y="573"/>
                  <a:pt x="5925" y="578"/>
                  <a:pt x="5955" y="592"/>
                </a:cubicBezTo>
                <a:lnTo>
                  <a:pt x="5955" y="690"/>
                </a:lnTo>
                <a:cubicBezTo>
                  <a:pt x="5915" y="747"/>
                  <a:pt x="5861" y="770"/>
                  <a:pt x="5803" y="770"/>
                </a:cubicBezTo>
                <a:close/>
                <a:moveTo>
                  <a:pt x="6204" y="346"/>
                </a:moveTo>
                <a:lnTo>
                  <a:pt x="6204" y="346"/>
                </a:lnTo>
                <a:lnTo>
                  <a:pt x="6204" y="676"/>
                </a:lnTo>
                <a:cubicBezTo>
                  <a:pt x="6204" y="799"/>
                  <a:pt x="6259" y="844"/>
                  <a:pt x="6356" y="844"/>
                </a:cubicBezTo>
                <a:cubicBezTo>
                  <a:pt x="6395" y="844"/>
                  <a:pt x="6431" y="837"/>
                  <a:pt x="6463" y="818"/>
                </a:cubicBezTo>
                <a:cubicBezTo>
                  <a:pt x="6475" y="811"/>
                  <a:pt x="6478" y="802"/>
                  <a:pt x="6472" y="788"/>
                </a:cubicBezTo>
                <a:lnTo>
                  <a:pt x="6460" y="758"/>
                </a:lnTo>
                <a:cubicBezTo>
                  <a:pt x="6454" y="745"/>
                  <a:pt x="6447" y="743"/>
                  <a:pt x="6434" y="750"/>
                </a:cubicBezTo>
                <a:cubicBezTo>
                  <a:pt x="6414" y="761"/>
                  <a:pt x="6393" y="768"/>
                  <a:pt x="6368" y="768"/>
                </a:cubicBezTo>
                <a:cubicBezTo>
                  <a:pt x="6313" y="768"/>
                  <a:pt x="6295" y="734"/>
                  <a:pt x="6295" y="673"/>
                </a:cubicBezTo>
                <a:lnTo>
                  <a:pt x="6295" y="346"/>
                </a:lnTo>
                <a:lnTo>
                  <a:pt x="6453" y="346"/>
                </a:lnTo>
                <a:cubicBezTo>
                  <a:pt x="6468" y="346"/>
                  <a:pt x="6473" y="340"/>
                  <a:pt x="6473" y="325"/>
                </a:cubicBezTo>
                <a:lnTo>
                  <a:pt x="6473" y="296"/>
                </a:lnTo>
                <a:cubicBezTo>
                  <a:pt x="6473" y="281"/>
                  <a:pt x="6468" y="275"/>
                  <a:pt x="6453" y="275"/>
                </a:cubicBezTo>
                <a:lnTo>
                  <a:pt x="6295" y="275"/>
                </a:lnTo>
                <a:lnTo>
                  <a:pt x="6295" y="146"/>
                </a:lnTo>
                <a:cubicBezTo>
                  <a:pt x="6295" y="131"/>
                  <a:pt x="6289" y="125"/>
                  <a:pt x="6274" y="125"/>
                </a:cubicBezTo>
                <a:lnTo>
                  <a:pt x="6225" y="125"/>
                </a:lnTo>
                <a:cubicBezTo>
                  <a:pt x="6210" y="125"/>
                  <a:pt x="6204" y="131"/>
                  <a:pt x="6204" y="146"/>
                </a:cubicBezTo>
                <a:lnTo>
                  <a:pt x="6204" y="275"/>
                </a:lnTo>
                <a:lnTo>
                  <a:pt x="6130" y="275"/>
                </a:lnTo>
                <a:cubicBezTo>
                  <a:pt x="6115" y="275"/>
                  <a:pt x="6109" y="281"/>
                  <a:pt x="6109" y="296"/>
                </a:cubicBezTo>
                <a:lnTo>
                  <a:pt x="6109" y="325"/>
                </a:lnTo>
                <a:cubicBezTo>
                  <a:pt x="6109" y="340"/>
                  <a:pt x="6115" y="346"/>
                  <a:pt x="6130" y="346"/>
                </a:cubicBezTo>
                <a:lnTo>
                  <a:pt x="6204" y="346"/>
                </a:lnTo>
                <a:close/>
                <a:moveTo>
                  <a:pt x="7502" y="275"/>
                </a:moveTo>
                <a:lnTo>
                  <a:pt x="7502" y="275"/>
                </a:lnTo>
                <a:cubicBezTo>
                  <a:pt x="7487" y="275"/>
                  <a:pt x="7480" y="281"/>
                  <a:pt x="7478" y="296"/>
                </a:cubicBezTo>
                <a:cubicBezTo>
                  <a:pt x="7451" y="447"/>
                  <a:pt x="7398" y="628"/>
                  <a:pt x="7350" y="741"/>
                </a:cubicBezTo>
                <a:cubicBezTo>
                  <a:pt x="7298" y="628"/>
                  <a:pt x="7241" y="447"/>
                  <a:pt x="7214" y="296"/>
                </a:cubicBezTo>
                <a:cubicBezTo>
                  <a:pt x="7211" y="281"/>
                  <a:pt x="7204" y="275"/>
                  <a:pt x="7189" y="275"/>
                </a:cubicBezTo>
                <a:lnTo>
                  <a:pt x="7150" y="275"/>
                </a:lnTo>
                <a:cubicBezTo>
                  <a:pt x="7135" y="275"/>
                  <a:pt x="7128" y="281"/>
                  <a:pt x="7125" y="296"/>
                </a:cubicBezTo>
                <a:cubicBezTo>
                  <a:pt x="7099" y="447"/>
                  <a:pt x="7042" y="628"/>
                  <a:pt x="6990" y="741"/>
                </a:cubicBezTo>
                <a:cubicBezTo>
                  <a:pt x="6942" y="628"/>
                  <a:pt x="6889" y="447"/>
                  <a:pt x="6862" y="296"/>
                </a:cubicBezTo>
                <a:cubicBezTo>
                  <a:pt x="6860" y="281"/>
                  <a:pt x="6853" y="275"/>
                  <a:pt x="6838" y="275"/>
                </a:cubicBezTo>
                <a:lnTo>
                  <a:pt x="6788" y="275"/>
                </a:lnTo>
                <a:cubicBezTo>
                  <a:pt x="6776" y="275"/>
                  <a:pt x="6770" y="281"/>
                  <a:pt x="6770" y="290"/>
                </a:cubicBezTo>
                <a:cubicBezTo>
                  <a:pt x="6770" y="295"/>
                  <a:pt x="6772" y="301"/>
                  <a:pt x="6773" y="306"/>
                </a:cubicBezTo>
                <a:cubicBezTo>
                  <a:pt x="6808" y="483"/>
                  <a:pt x="6877" y="688"/>
                  <a:pt x="6935" y="813"/>
                </a:cubicBezTo>
                <a:cubicBezTo>
                  <a:pt x="6941" y="826"/>
                  <a:pt x="6950" y="832"/>
                  <a:pt x="6965" y="832"/>
                </a:cubicBezTo>
                <a:lnTo>
                  <a:pt x="7011" y="832"/>
                </a:lnTo>
                <a:cubicBezTo>
                  <a:pt x="7026" y="832"/>
                  <a:pt x="7034" y="826"/>
                  <a:pt x="7040" y="812"/>
                </a:cubicBezTo>
                <a:cubicBezTo>
                  <a:pt x="7104" y="659"/>
                  <a:pt x="7147" y="533"/>
                  <a:pt x="7169" y="412"/>
                </a:cubicBezTo>
                <a:cubicBezTo>
                  <a:pt x="7193" y="533"/>
                  <a:pt x="7234" y="659"/>
                  <a:pt x="7301" y="813"/>
                </a:cubicBezTo>
                <a:cubicBezTo>
                  <a:pt x="7306" y="826"/>
                  <a:pt x="7314" y="832"/>
                  <a:pt x="7330" y="832"/>
                </a:cubicBezTo>
                <a:lnTo>
                  <a:pt x="7374" y="832"/>
                </a:lnTo>
                <a:cubicBezTo>
                  <a:pt x="7389" y="832"/>
                  <a:pt x="7398" y="825"/>
                  <a:pt x="7404" y="813"/>
                </a:cubicBezTo>
                <a:cubicBezTo>
                  <a:pt x="7465" y="690"/>
                  <a:pt x="7531" y="483"/>
                  <a:pt x="7566" y="306"/>
                </a:cubicBezTo>
                <a:cubicBezTo>
                  <a:pt x="7567" y="301"/>
                  <a:pt x="7568" y="295"/>
                  <a:pt x="7568" y="290"/>
                </a:cubicBezTo>
                <a:cubicBezTo>
                  <a:pt x="7568" y="281"/>
                  <a:pt x="7563" y="275"/>
                  <a:pt x="7551" y="275"/>
                </a:cubicBezTo>
                <a:lnTo>
                  <a:pt x="7502" y="275"/>
                </a:lnTo>
                <a:close/>
                <a:moveTo>
                  <a:pt x="7705" y="554"/>
                </a:moveTo>
                <a:lnTo>
                  <a:pt x="7705" y="554"/>
                </a:lnTo>
                <a:cubicBezTo>
                  <a:pt x="7705" y="439"/>
                  <a:pt x="7752" y="335"/>
                  <a:pt x="7868" y="335"/>
                </a:cubicBezTo>
                <a:cubicBezTo>
                  <a:pt x="7984" y="335"/>
                  <a:pt x="8030" y="439"/>
                  <a:pt x="8030" y="554"/>
                </a:cubicBezTo>
                <a:cubicBezTo>
                  <a:pt x="8030" y="668"/>
                  <a:pt x="7984" y="772"/>
                  <a:pt x="7868" y="772"/>
                </a:cubicBezTo>
                <a:cubicBezTo>
                  <a:pt x="7752" y="772"/>
                  <a:pt x="7705" y="668"/>
                  <a:pt x="7705" y="554"/>
                </a:cubicBezTo>
                <a:close/>
                <a:moveTo>
                  <a:pt x="8124" y="554"/>
                </a:moveTo>
                <a:lnTo>
                  <a:pt x="8124" y="554"/>
                </a:lnTo>
                <a:cubicBezTo>
                  <a:pt x="8124" y="404"/>
                  <a:pt x="8050" y="264"/>
                  <a:pt x="7868" y="264"/>
                </a:cubicBezTo>
                <a:cubicBezTo>
                  <a:pt x="7689" y="264"/>
                  <a:pt x="7611" y="404"/>
                  <a:pt x="7611" y="554"/>
                </a:cubicBezTo>
                <a:cubicBezTo>
                  <a:pt x="7611" y="703"/>
                  <a:pt x="7686" y="844"/>
                  <a:pt x="7868" y="844"/>
                </a:cubicBezTo>
                <a:cubicBezTo>
                  <a:pt x="8046" y="844"/>
                  <a:pt x="8124" y="703"/>
                  <a:pt x="8124" y="554"/>
                </a:cubicBezTo>
                <a:close/>
                <a:moveTo>
                  <a:pt x="8300" y="832"/>
                </a:moveTo>
                <a:lnTo>
                  <a:pt x="8300" y="832"/>
                </a:lnTo>
                <a:cubicBezTo>
                  <a:pt x="8315" y="832"/>
                  <a:pt x="8321" y="826"/>
                  <a:pt x="8321" y="811"/>
                </a:cubicBezTo>
                <a:lnTo>
                  <a:pt x="8321" y="413"/>
                </a:lnTo>
                <a:cubicBezTo>
                  <a:pt x="8357" y="363"/>
                  <a:pt x="8410" y="346"/>
                  <a:pt x="8455" y="346"/>
                </a:cubicBezTo>
                <a:cubicBezTo>
                  <a:pt x="8471" y="346"/>
                  <a:pt x="8487" y="348"/>
                  <a:pt x="8503" y="353"/>
                </a:cubicBezTo>
                <a:cubicBezTo>
                  <a:pt x="8518" y="356"/>
                  <a:pt x="8524" y="353"/>
                  <a:pt x="8528" y="338"/>
                </a:cubicBezTo>
                <a:lnTo>
                  <a:pt x="8537" y="295"/>
                </a:lnTo>
                <a:cubicBezTo>
                  <a:pt x="8540" y="282"/>
                  <a:pt x="8535" y="273"/>
                  <a:pt x="8522" y="269"/>
                </a:cubicBezTo>
                <a:cubicBezTo>
                  <a:pt x="8506" y="265"/>
                  <a:pt x="8488" y="264"/>
                  <a:pt x="8473" y="264"/>
                </a:cubicBezTo>
                <a:cubicBezTo>
                  <a:pt x="8392" y="264"/>
                  <a:pt x="8347" y="308"/>
                  <a:pt x="8315" y="348"/>
                </a:cubicBezTo>
                <a:lnTo>
                  <a:pt x="8315" y="296"/>
                </a:lnTo>
                <a:cubicBezTo>
                  <a:pt x="8315" y="281"/>
                  <a:pt x="8310" y="275"/>
                  <a:pt x="8294" y="275"/>
                </a:cubicBezTo>
                <a:lnTo>
                  <a:pt x="8252" y="275"/>
                </a:lnTo>
                <a:cubicBezTo>
                  <a:pt x="8236" y="275"/>
                  <a:pt x="8231" y="281"/>
                  <a:pt x="8231" y="296"/>
                </a:cubicBezTo>
                <a:lnTo>
                  <a:pt x="8231" y="811"/>
                </a:lnTo>
                <a:cubicBezTo>
                  <a:pt x="8231" y="826"/>
                  <a:pt x="8236" y="832"/>
                  <a:pt x="8252" y="832"/>
                </a:cubicBezTo>
                <a:lnTo>
                  <a:pt x="8300" y="832"/>
                </a:lnTo>
                <a:close/>
                <a:moveTo>
                  <a:pt x="9044" y="832"/>
                </a:moveTo>
                <a:lnTo>
                  <a:pt x="9044" y="832"/>
                </a:lnTo>
                <a:cubicBezTo>
                  <a:pt x="9058" y="832"/>
                  <a:pt x="9061" y="825"/>
                  <a:pt x="9056" y="813"/>
                </a:cubicBezTo>
                <a:cubicBezTo>
                  <a:pt x="9009" y="716"/>
                  <a:pt x="8919" y="595"/>
                  <a:pt x="8833" y="515"/>
                </a:cubicBezTo>
                <a:cubicBezTo>
                  <a:pt x="8909" y="447"/>
                  <a:pt x="8978" y="369"/>
                  <a:pt x="9028" y="293"/>
                </a:cubicBezTo>
                <a:cubicBezTo>
                  <a:pt x="9035" y="282"/>
                  <a:pt x="9031" y="275"/>
                  <a:pt x="9018" y="275"/>
                </a:cubicBezTo>
                <a:lnTo>
                  <a:pt x="8962" y="275"/>
                </a:lnTo>
                <a:cubicBezTo>
                  <a:pt x="8945" y="275"/>
                  <a:pt x="8937" y="280"/>
                  <a:pt x="8928" y="293"/>
                </a:cubicBezTo>
                <a:cubicBezTo>
                  <a:pt x="8878" y="367"/>
                  <a:pt x="8789" y="465"/>
                  <a:pt x="8704" y="526"/>
                </a:cubicBezTo>
                <a:lnTo>
                  <a:pt x="8704" y="20"/>
                </a:lnTo>
                <a:cubicBezTo>
                  <a:pt x="8704" y="5"/>
                  <a:pt x="8698" y="0"/>
                  <a:pt x="8683" y="0"/>
                </a:cubicBezTo>
                <a:lnTo>
                  <a:pt x="8634" y="0"/>
                </a:lnTo>
                <a:cubicBezTo>
                  <a:pt x="8619" y="0"/>
                  <a:pt x="8614" y="5"/>
                  <a:pt x="8614" y="20"/>
                </a:cubicBezTo>
                <a:lnTo>
                  <a:pt x="8614" y="811"/>
                </a:lnTo>
                <a:cubicBezTo>
                  <a:pt x="8614" y="826"/>
                  <a:pt x="8619" y="832"/>
                  <a:pt x="8634" y="832"/>
                </a:cubicBezTo>
                <a:lnTo>
                  <a:pt x="8683" y="832"/>
                </a:lnTo>
                <a:cubicBezTo>
                  <a:pt x="8698" y="832"/>
                  <a:pt x="8704" y="826"/>
                  <a:pt x="8704" y="811"/>
                </a:cubicBezTo>
                <a:lnTo>
                  <a:pt x="8704" y="613"/>
                </a:lnTo>
                <a:cubicBezTo>
                  <a:pt x="8727" y="598"/>
                  <a:pt x="8750" y="581"/>
                  <a:pt x="8773" y="564"/>
                </a:cubicBezTo>
                <a:cubicBezTo>
                  <a:pt x="8846" y="634"/>
                  <a:pt x="8914" y="732"/>
                  <a:pt x="8958" y="813"/>
                </a:cubicBezTo>
                <a:cubicBezTo>
                  <a:pt x="8965" y="827"/>
                  <a:pt x="8973" y="832"/>
                  <a:pt x="8988" y="832"/>
                </a:cubicBezTo>
                <a:lnTo>
                  <a:pt x="9044" y="83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1753412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24903" y="1649413"/>
            <a:ext cx="9000934" cy="1417468"/>
          </a:xfrm>
        </p:spPr>
        <p:txBody>
          <a:bodyPr anchor="t" anchorCtr="0">
            <a:noAutofit/>
          </a:bodyPr>
          <a:lstStyle>
            <a:lvl1pPr algn="l">
              <a:lnSpc>
                <a:spcPct val="90000"/>
              </a:lnSpc>
              <a:defRPr sz="4800">
                <a:solidFill>
                  <a:schemeClr val="accent2"/>
                </a:solidFill>
              </a:defRPr>
            </a:lvl1pPr>
          </a:lstStyle>
          <a:p>
            <a:r>
              <a:rPr lang="en-US" dirty="0"/>
              <a:t>Title Slide 2 Layout</a:t>
            </a:r>
            <a:endParaRPr lang="en-CA" dirty="0"/>
          </a:p>
        </p:txBody>
      </p:sp>
      <p:sp>
        <p:nvSpPr>
          <p:cNvPr id="4" name="Date Placeholder 3"/>
          <p:cNvSpPr>
            <a:spLocks noGrp="1"/>
          </p:cNvSpPr>
          <p:nvPr>
            <p:ph type="dt" sz="half" idx="10"/>
          </p:nvPr>
        </p:nvSpPr>
        <p:spPr>
          <a:xfrm>
            <a:off x="1627188" y="3072384"/>
            <a:ext cx="3979927" cy="254013"/>
          </a:xfrm>
        </p:spPr>
        <p:txBody>
          <a:bodyPr/>
          <a:lstStyle>
            <a:lvl1pPr algn="l">
              <a:defRPr sz="1300" b="1">
                <a:solidFill>
                  <a:schemeClr val="accent2"/>
                </a:solidFill>
              </a:defRPr>
            </a:lvl1pPr>
          </a:lstStyle>
          <a:p>
            <a:fld id="{11A10271-0286-4BA7-AF61-91EDADC7C7D8}" type="datetime4">
              <a:rPr lang="en-US" smtClean="0"/>
              <a:t>December 5, 2022</a:t>
            </a:fld>
            <a:endParaRPr lang="en-CA"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5760" y="365760"/>
            <a:ext cx="901153" cy="90115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629475" y="3383280"/>
            <a:ext cx="3977640" cy="1343701"/>
          </a:xfrm>
          <a:prstGeom prst="rect">
            <a:avLst/>
          </a:prstGeom>
          <a:noFill/>
        </p:spPr>
        <p:txBody>
          <a:bodyPr wrap="square" lIns="0" tIns="0" rIns="0" bIns="0" rtlCol="0">
            <a:spAutoFit/>
          </a:bodyPr>
          <a:lstStyle/>
          <a:p>
            <a:pPr>
              <a:lnSpc>
                <a:spcPct val="110000"/>
              </a:lnSpc>
            </a:pPr>
            <a:r>
              <a:rPr lang="en-CA" sz="800" b="1" dirty="0">
                <a:solidFill>
                  <a:schemeClr val="accent2"/>
                </a:solidFill>
              </a:rPr>
              <a:t>CAUTION CONCERNING FORWARD-LOOKING STATEMENTS:</a:t>
            </a:r>
          </a:p>
          <a:p>
            <a:pPr>
              <a:lnSpc>
                <a:spcPct val="110000"/>
              </a:lnSpc>
            </a:pPr>
            <a:r>
              <a:rPr lang="en-CA" sz="800" dirty="0">
                <a:solidFill>
                  <a:schemeClr val="accent2"/>
                </a:solidFill>
              </a:rPr>
              <a:t>This document contains "forward-looking statements" – that is, statements related to future events that by their nature address matters that are, to different degrees, uncertain. For details on the uncertainties that may cause our actual future results to be materially different than those expressed in our forward-looking statements, see </a:t>
            </a:r>
            <a:br>
              <a:rPr lang="en-CA" sz="800" dirty="0">
                <a:solidFill>
                  <a:schemeClr val="accent2"/>
                </a:solidFill>
              </a:rPr>
            </a:br>
            <a:r>
              <a:rPr lang="en-CA" sz="800" dirty="0">
                <a:solidFill>
                  <a:schemeClr val="accent2"/>
                </a:solidFill>
              </a:rPr>
              <a:t>http://www.ge.com/investor-relations/disclaimer-caution-concerning-forwardlooking-statements as well as our annual reports on Form 10-K and quarterly reports on Form 10-Q. We do not undertake to update our forward-looking statements. This document also includes certain forward-looking projected financial information that is based on current estimates and forecasts. Actual results could differ materially. to total risk-weighted assets.]</a:t>
            </a:r>
          </a:p>
        </p:txBody>
      </p:sp>
      <p:sp>
        <p:nvSpPr>
          <p:cNvPr id="7" name="TextBox 6"/>
          <p:cNvSpPr txBox="1"/>
          <p:nvPr/>
        </p:nvSpPr>
        <p:spPr>
          <a:xfrm>
            <a:off x="5820377" y="3383280"/>
            <a:ext cx="4800600" cy="3114122"/>
          </a:xfrm>
          <a:prstGeom prst="rect">
            <a:avLst/>
          </a:prstGeom>
          <a:noFill/>
        </p:spPr>
        <p:txBody>
          <a:bodyPr wrap="square" lIns="0" tIns="0" rIns="0" bIns="0" rtlCol="0">
            <a:spAutoFit/>
          </a:bodyPr>
          <a:lstStyle/>
          <a:p>
            <a:pPr>
              <a:lnSpc>
                <a:spcPct val="110000"/>
              </a:lnSpc>
            </a:pPr>
            <a:r>
              <a:rPr lang="en-CA" sz="800" b="1" dirty="0">
                <a:solidFill>
                  <a:schemeClr val="accent2"/>
                </a:solidFill>
              </a:rPr>
              <a:t>NON-GAAP FINANCIAL MEASURES:</a:t>
            </a:r>
          </a:p>
          <a:p>
            <a:pPr>
              <a:lnSpc>
                <a:spcPct val="110000"/>
              </a:lnSpc>
            </a:pPr>
            <a:r>
              <a:rPr lang="en-CA" sz="800" dirty="0">
                <a:solidFill>
                  <a:schemeClr val="accent2"/>
                </a:solidFill>
              </a:rPr>
              <a:t>In this document, we sometimes use information derived from consolidated financial data but not presented in our financial statements prepared in accordance with U.S. generally accepted accounting principles (GAAP). Certain of these data are considered “non-GAAP financial measures” under the U.S. Securities and Exchange Commission rules. These non-GAAP financial measures supplement our GAAP disclosures and should not be considered an alternative to the GAAP measure. The reasons we use these non-GAAP financial measures and the reconciliations to their most directly comparable GAAP financial measures are posted to the investor relations section of our website at www.ge.com. [We use non-GAAP financial measures including the following:</a:t>
            </a:r>
          </a:p>
          <a:p>
            <a:pPr>
              <a:lnSpc>
                <a:spcPct val="110000"/>
              </a:lnSpc>
            </a:pPr>
            <a:r>
              <a:rPr lang="en-CA" sz="800" dirty="0">
                <a:solidFill>
                  <a:schemeClr val="accent2"/>
                </a:solidFill>
              </a:rPr>
              <a:t>•  Operating earnings and EPS, which is earnings from continuing operations excluding non-service-related pension costs of our principal pension plans.</a:t>
            </a:r>
          </a:p>
          <a:p>
            <a:pPr>
              <a:lnSpc>
                <a:spcPct val="110000"/>
              </a:lnSpc>
            </a:pPr>
            <a:r>
              <a:rPr lang="en-CA" sz="800" dirty="0">
                <a:solidFill>
                  <a:schemeClr val="accent2"/>
                </a:solidFill>
              </a:rPr>
              <a:t>•  GE Industrial operating &amp; Verticals earnings and EPS, which is operating earnings of our industrial businesses and the GE Capital businesses that we expect to retain.</a:t>
            </a:r>
          </a:p>
          <a:p>
            <a:pPr>
              <a:lnSpc>
                <a:spcPct val="110000"/>
              </a:lnSpc>
            </a:pPr>
            <a:r>
              <a:rPr lang="en-CA" sz="800" dirty="0">
                <a:solidFill>
                  <a:schemeClr val="accent2"/>
                </a:solidFill>
              </a:rPr>
              <a:t>•  GE Industrial &amp; Verticals revenues, which is revenue of our industrial businesses and the GE Capital businesses that we expect to retain.</a:t>
            </a:r>
          </a:p>
          <a:p>
            <a:pPr>
              <a:lnSpc>
                <a:spcPct val="110000"/>
              </a:lnSpc>
            </a:pPr>
            <a:r>
              <a:rPr lang="en-CA" sz="800" dirty="0">
                <a:solidFill>
                  <a:schemeClr val="accent2"/>
                </a:solidFill>
              </a:rPr>
              <a:t>•  Industrial segment organic revenue, which is the sum of revenue from all of our industrial segments less the effects of acquisitions/dispositions and currency exchange.</a:t>
            </a:r>
          </a:p>
          <a:p>
            <a:pPr>
              <a:lnSpc>
                <a:spcPct val="110000"/>
              </a:lnSpc>
            </a:pPr>
            <a:r>
              <a:rPr lang="en-CA" sz="800" dirty="0">
                <a:solidFill>
                  <a:schemeClr val="accent2"/>
                </a:solidFill>
              </a:rPr>
              <a:t>•  Industrial segment organic operating profit, which is the sum of segment profit from all of our industrial segments less the effects of acquisitions/dispositions and currency exchange.</a:t>
            </a:r>
          </a:p>
          <a:p>
            <a:pPr>
              <a:lnSpc>
                <a:spcPct val="110000"/>
              </a:lnSpc>
            </a:pPr>
            <a:r>
              <a:rPr lang="en-CA" sz="800" dirty="0">
                <a:solidFill>
                  <a:schemeClr val="accent2"/>
                </a:solidFill>
              </a:rPr>
              <a:t>•  Industrial cash flows from operating activities (Industrial CFOA), which is GE’s cash flow from operating activities excluding dividends received from GE Capital.</a:t>
            </a:r>
          </a:p>
          <a:p>
            <a:pPr>
              <a:lnSpc>
                <a:spcPct val="110000"/>
              </a:lnSpc>
            </a:pPr>
            <a:r>
              <a:rPr lang="en-CA" sz="800" dirty="0">
                <a:solidFill>
                  <a:schemeClr val="accent2"/>
                </a:solidFill>
              </a:rPr>
              <a:t>•  Capital ending net investment (ENI), excluding liquidity, which is a measure we use to measure the size of our Capital segment.</a:t>
            </a:r>
          </a:p>
          <a:p>
            <a:pPr>
              <a:lnSpc>
                <a:spcPct val="110000"/>
              </a:lnSpc>
            </a:pPr>
            <a:r>
              <a:rPr lang="en-CA" sz="800" dirty="0">
                <a:solidFill>
                  <a:schemeClr val="accent2"/>
                </a:solidFill>
              </a:rPr>
              <a:t>•  GE Capital Tier 1 Common ratio estimate is a ratio of equity</a:t>
            </a:r>
          </a:p>
        </p:txBody>
      </p:sp>
      <p:sp>
        <p:nvSpPr>
          <p:cNvPr id="12" name="AutoShape 3"/>
          <p:cNvSpPr>
            <a:spLocks noChangeAspect="1" noChangeArrowheads="1" noTextEdit="1"/>
          </p:cNvSpPr>
          <p:nvPr userDrawn="1"/>
        </p:nvSpPr>
        <p:spPr bwMode="auto">
          <a:xfrm>
            <a:off x="365125" y="365125"/>
            <a:ext cx="90170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9" name="Rectangle 8">
            <a:extLst>
              <a:ext uri="{FF2B5EF4-FFF2-40B4-BE49-F238E27FC236}">
                <a16:creationId xmlns:a16="http://schemas.microsoft.com/office/drawing/2014/main" id="{E01D49B6-0C3E-4BF8-B6B3-B817B17F28DF}"/>
              </a:ext>
            </a:extLst>
          </p:cNvPr>
          <p:cNvSpPr/>
          <p:nvPr userDrawn="1"/>
        </p:nvSpPr>
        <p:spPr>
          <a:xfrm>
            <a:off x="587829" y="6302829"/>
            <a:ext cx="424542" cy="4408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3948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Monogram 1">
    <p:bg>
      <p:bgPr>
        <a:solidFill>
          <a:schemeClr val="bg1"/>
        </a:solidFill>
        <a:effectLst/>
      </p:bgPr>
    </p:bg>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18888" y="2185416"/>
            <a:ext cx="2542032" cy="2542032"/>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3"/>
          <p:cNvSpPr>
            <a:spLocks noChangeAspect="1" noChangeArrowheads="1" noTextEdit="1"/>
          </p:cNvSpPr>
          <p:nvPr userDrawn="1"/>
        </p:nvSpPr>
        <p:spPr bwMode="auto">
          <a:xfrm>
            <a:off x="4819650" y="2185988"/>
            <a:ext cx="2543175"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19351951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Monogram 2">
    <p:bg>
      <p:bgPr>
        <a:solidFill>
          <a:schemeClr val="accent1"/>
        </a:solidFill>
        <a:effectLst/>
      </p:bgPr>
    </p:bg>
    <p:spTree>
      <p:nvGrpSpPr>
        <p:cNvPr id="1" name=""/>
        <p:cNvGrpSpPr/>
        <p:nvPr/>
      </p:nvGrpSpPr>
      <p:grpSpPr>
        <a:xfrm>
          <a:off x="0" y="0"/>
          <a:ext cx="0" cy="0"/>
          <a:chOff x="0" y="0"/>
          <a:chExt cx="0" cy="0"/>
        </a:xfrm>
      </p:grpSpPr>
      <p:pic>
        <p:nvPicPr>
          <p:cNvPr id="3" name="Picture 3" descr="I:\Dockets\1421 SmallStuff GE PPT\Graphics\GEWhite.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18888" y="2185416"/>
            <a:ext cx="2542032" cy="2542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5998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Title Only Layout</a:t>
            </a:r>
            <a:endParaRPr lang="en-CA" dirty="0"/>
          </a:p>
        </p:txBody>
      </p:sp>
      <p:sp>
        <p:nvSpPr>
          <p:cNvPr id="3" name="Date Placeholder 2"/>
          <p:cNvSpPr>
            <a:spLocks noGrp="1"/>
          </p:cNvSpPr>
          <p:nvPr>
            <p:ph type="dt" sz="half" idx="10"/>
          </p:nvPr>
        </p:nvSpPr>
        <p:spPr/>
        <p:txBody>
          <a:bodyPr/>
          <a:lstStyle/>
          <a:p>
            <a:fld id="{9AC9EBFE-5BA1-460F-BE92-8CF5579A714B}" type="datetime4">
              <a:rPr lang="en-US" smtClean="0"/>
              <a:t>December 5, 2022</a:t>
            </a:fld>
            <a:endParaRPr lang="en-CA"/>
          </a:p>
        </p:txBody>
      </p:sp>
      <p:sp>
        <p:nvSpPr>
          <p:cNvPr id="4" name="Footer Placeholder 3"/>
          <p:cNvSpPr>
            <a:spLocks noGrp="1"/>
          </p:cNvSpPr>
          <p:nvPr>
            <p:ph type="ftr" sz="quarter" idx="11"/>
          </p:nvPr>
        </p:nvSpPr>
        <p:spPr/>
        <p:txBody>
          <a:bodyPr/>
          <a:lstStyle/>
          <a:p>
            <a:r>
              <a:rPr lang="en-CA"/>
              <a:t>Presentation Title</a:t>
            </a:r>
          </a:p>
        </p:txBody>
      </p:sp>
      <p:sp>
        <p:nvSpPr>
          <p:cNvPr id="5" name="Slide Number Placeholder 4"/>
          <p:cNvSpPr>
            <a:spLocks noGrp="1"/>
          </p:cNvSpPr>
          <p:nvPr>
            <p:ph type="sldNum" sz="quarter" idx="12"/>
          </p:nvPr>
        </p:nvSpPr>
        <p:spPr/>
        <p:txBody>
          <a:bodyPr/>
          <a:lstStyle/>
          <a:p>
            <a:fld id="{00E6A5BD-C011-4A45-AA3A-201790FB7F2B}" type="slidenum">
              <a:rPr lang="en-CA" smtClean="0"/>
              <a:t>‹#›</a:t>
            </a:fld>
            <a:endParaRPr lang="en-CA"/>
          </a:p>
        </p:txBody>
      </p:sp>
      <p:cxnSp>
        <p:nvCxnSpPr>
          <p:cNvPr id="6" name="Straight Connector 5">
            <a:extLst>
              <a:ext uri="{FF2B5EF4-FFF2-40B4-BE49-F238E27FC236}">
                <a16:creationId xmlns:a16="http://schemas.microsoft.com/office/drawing/2014/main" id="{166DF8EC-6E18-499F-B24E-A023426EF117}"/>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9296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1146A8-A192-4F5D-A963-F694E58B90FD}" type="datetime4">
              <a:rPr lang="en-US" smtClean="0"/>
              <a:t>December 5, 2022</a:t>
            </a:fld>
            <a:endParaRPr lang="en-CA"/>
          </a:p>
        </p:txBody>
      </p:sp>
      <p:sp>
        <p:nvSpPr>
          <p:cNvPr id="3" name="Footer Placeholder 2"/>
          <p:cNvSpPr>
            <a:spLocks noGrp="1"/>
          </p:cNvSpPr>
          <p:nvPr>
            <p:ph type="ftr" sz="quarter" idx="11"/>
          </p:nvPr>
        </p:nvSpPr>
        <p:spPr/>
        <p:txBody>
          <a:bodyPr/>
          <a:lstStyle/>
          <a:p>
            <a:r>
              <a:rPr lang="en-CA"/>
              <a:t>Presentation Title</a:t>
            </a:r>
          </a:p>
        </p:txBody>
      </p:sp>
      <p:sp>
        <p:nvSpPr>
          <p:cNvPr id="4" name="Slide Number Placeholder 3"/>
          <p:cNvSpPr>
            <a:spLocks noGrp="1"/>
          </p:cNvSpPr>
          <p:nvPr>
            <p:ph type="sldNum" sz="quarter" idx="12"/>
          </p:nvPr>
        </p:nvSpPr>
        <p:spPr/>
        <p:txBody>
          <a:bodyPr/>
          <a:lstStyle/>
          <a:p>
            <a:fld id="{00E6A5BD-C011-4A45-AA3A-201790FB7F2B}" type="slidenum">
              <a:rPr lang="en-CA" smtClean="0"/>
              <a:t>‹#›</a:t>
            </a:fld>
            <a:endParaRPr lang="en-CA"/>
          </a:p>
        </p:txBody>
      </p:sp>
      <p:cxnSp>
        <p:nvCxnSpPr>
          <p:cNvPr id="5" name="Straight Connector 4">
            <a:extLst>
              <a:ext uri="{FF2B5EF4-FFF2-40B4-BE49-F238E27FC236}">
                <a16:creationId xmlns:a16="http://schemas.microsoft.com/office/drawing/2014/main" id="{DD1951AB-6913-438B-B13F-24675A9B7175}"/>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0468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Header">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1649413"/>
            <a:ext cx="9000934" cy="2852737"/>
          </a:xfrm>
        </p:spPr>
        <p:txBody>
          <a:bodyPr anchor="t" anchorCtr="0">
            <a:noAutofit/>
          </a:bodyPr>
          <a:lstStyle>
            <a:lvl1pPr>
              <a:lnSpc>
                <a:spcPct val="90000"/>
              </a:lnSpc>
              <a:defRPr sz="4800">
                <a:solidFill>
                  <a:schemeClr val="bg1"/>
                </a:solidFill>
              </a:defRPr>
            </a:lvl1pPr>
          </a:lstStyle>
          <a:p>
            <a:r>
              <a:rPr lang="en-US" dirty="0"/>
              <a:t>Section Divider</a:t>
            </a:r>
            <a:endParaRPr lang="en-CA" dirty="0"/>
          </a:p>
        </p:txBody>
      </p:sp>
      <p:sp>
        <p:nvSpPr>
          <p:cNvPr id="4" name="Date Placeholder 3"/>
          <p:cNvSpPr>
            <a:spLocks noGrp="1"/>
          </p:cNvSpPr>
          <p:nvPr>
            <p:ph type="dt" sz="half" idx="10"/>
          </p:nvPr>
        </p:nvSpPr>
        <p:spPr/>
        <p:txBody>
          <a:bodyPr/>
          <a:lstStyle>
            <a:lvl1pPr>
              <a:defRPr>
                <a:solidFill>
                  <a:schemeClr val="bg1"/>
                </a:solidFill>
              </a:defRPr>
            </a:lvl1pPr>
          </a:lstStyle>
          <a:p>
            <a:fld id="{D36516F6-A097-4E38-8A59-185C4D2E3785}" type="datetime4">
              <a:rPr lang="en-US" smtClean="0"/>
              <a:t>December 5, 2022</a:t>
            </a:fld>
            <a:endParaRPr lang="en-CA"/>
          </a:p>
        </p:txBody>
      </p:sp>
      <p:sp>
        <p:nvSpPr>
          <p:cNvPr id="5" name="Footer Placeholder 4"/>
          <p:cNvSpPr>
            <a:spLocks noGrp="1"/>
          </p:cNvSpPr>
          <p:nvPr>
            <p:ph type="ftr" sz="quarter" idx="11"/>
          </p:nvPr>
        </p:nvSpPr>
        <p:spPr/>
        <p:txBody>
          <a:bodyPr/>
          <a:lstStyle>
            <a:lvl1pPr>
              <a:defRPr>
                <a:solidFill>
                  <a:schemeClr val="bg1"/>
                </a:solidFill>
              </a:defRPr>
            </a:lvl1pPr>
          </a:lstStyle>
          <a:p>
            <a:r>
              <a:rPr lang="en-CA"/>
              <a:t>Presentation Title</a:t>
            </a:r>
            <a:endParaRPr lang="en-CA"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0E6A5BD-C011-4A45-AA3A-201790FB7F2B}" type="slidenum">
              <a:rPr lang="en-CA" smtClean="0"/>
              <a:pPr/>
              <a:t>‹#›</a:t>
            </a:fld>
            <a:endParaRPr lang="en-CA"/>
          </a:p>
        </p:txBody>
      </p:sp>
      <p:cxnSp>
        <p:nvCxnSpPr>
          <p:cNvPr id="7" name="Straight Connector 6"/>
          <p:cNvCxnSpPr/>
          <p:nvPr userDrawn="1"/>
        </p:nvCxnSpPr>
        <p:spPr>
          <a:xfrm>
            <a:off x="1627188" y="6410996"/>
            <a:ext cx="1011574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10" name="Picture 3" descr="I:\Dockets\1421 SmallStuff GE PPT\Graphics\GEWhite.e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2428" y="6345936"/>
            <a:ext cx="384048" cy="384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5825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Section Divider Dark Image">
    <p:bg>
      <p:bgPr>
        <a:solidFill>
          <a:schemeClr val="bg2"/>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9144" y="-9144"/>
            <a:ext cx="12207240" cy="6876288"/>
          </a:xfrm>
        </p:spPr>
        <p:txBody>
          <a:bodyPr/>
          <a:lstStyle/>
          <a:p>
            <a:r>
              <a:rPr lang="en-US"/>
              <a:t>Click icon to add picture</a:t>
            </a:r>
            <a:endParaRPr lang="en-CA"/>
          </a:p>
        </p:txBody>
      </p:sp>
      <p:sp>
        <p:nvSpPr>
          <p:cNvPr id="2" name="Title 1"/>
          <p:cNvSpPr>
            <a:spLocks noGrp="1"/>
          </p:cNvSpPr>
          <p:nvPr>
            <p:ph type="title" hasCustomPrompt="1"/>
          </p:nvPr>
        </p:nvSpPr>
        <p:spPr>
          <a:xfrm>
            <a:off x="1627188" y="219456"/>
            <a:ext cx="9004300" cy="914400"/>
          </a:xfrm>
        </p:spPr>
        <p:txBody>
          <a:bodyPr anchor="ctr" anchorCtr="0">
            <a:noAutofit/>
          </a:bodyPr>
          <a:lstStyle>
            <a:lvl1pPr>
              <a:lnSpc>
                <a:spcPct val="90000"/>
              </a:lnSpc>
              <a:defRPr sz="3600">
                <a:solidFill>
                  <a:schemeClr val="bg1"/>
                </a:solidFill>
              </a:defRPr>
            </a:lvl1pPr>
          </a:lstStyle>
          <a:p>
            <a:r>
              <a:rPr lang="en-US" dirty="0"/>
              <a:t>Section Divider Dark Image Layout</a:t>
            </a:r>
            <a:endParaRPr lang="en-CA" dirty="0"/>
          </a:p>
        </p:txBody>
      </p:sp>
    </p:spTree>
    <p:extLst>
      <p:ext uri="{BB962C8B-B14F-4D97-AF65-F5344CB8AC3E}">
        <p14:creationId xmlns:p14="http://schemas.microsoft.com/office/powerpoint/2010/main" val="2187823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Section Divider Light Image">
    <p:bg>
      <p:bgPr>
        <a:solidFill>
          <a:schemeClr val="bg2"/>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9144" y="-9144"/>
            <a:ext cx="12207240" cy="6876288"/>
          </a:xfrm>
        </p:spPr>
        <p:txBody>
          <a:bodyPr/>
          <a:lstStyle/>
          <a:p>
            <a:r>
              <a:rPr lang="en-US"/>
              <a:t>Click icon to add picture</a:t>
            </a:r>
            <a:endParaRPr lang="en-CA"/>
          </a:p>
        </p:txBody>
      </p:sp>
      <p:sp>
        <p:nvSpPr>
          <p:cNvPr id="2" name="Title 1"/>
          <p:cNvSpPr>
            <a:spLocks noGrp="1"/>
          </p:cNvSpPr>
          <p:nvPr>
            <p:ph type="title" hasCustomPrompt="1"/>
          </p:nvPr>
        </p:nvSpPr>
        <p:spPr>
          <a:xfrm>
            <a:off x="1627188" y="219456"/>
            <a:ext cx="9004300" cy="914400"/>
          </a:xfrm>
        </p:spPr>
        <p:txBody>
          <a:bodyPr anchor="ctr" anchorCtr="0">
            <a:noAutofit/>
          </a:bodyPr>
          <a:lstStyle>
            <a:lvl1pPr>
              <a:lnSpc>
                <a:spcPct val="90000"/>
              </a:lnSpc>
              <a:defRPr sz="3600">
                <a:solidFill>
                  <a:schemeClr val="accent2"/>
                </a:solidFill>
              </a:defRPr>
            </a:lvl1pPr>
          </a:lstStyle>
          <a:p>
            <a:r>
              <a:rPr lang="en-US" dirty="0"/>
              <a:t>Section Divider Light Image Layout</a:t>
            </a:r>
            <a:endParaRPr lang="en-CA" dirty="0"/>
          </a:p>
        </p:txBody>
      </p:sp>
    </p:spTree>
    <p:extLst>
      <p:ext uri="{BB962C8B-B14F-4D97-AF65-F5344CB8AC3E}">
        <p14:creationId xmlns:p14="http://schemas.microsoft.com/office/powerpoint/2010/main" val="601252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ntent - No Ru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7696" cy="914400"/>
          </a:xfrm>
        </p:spPr>
        <p:txBody>
          <a:bodyPr/>
          <a:lstStyle>
            <a:lvl1pPr>
              <a:defRPr/>
            </a:lvl1pPr>
          </a:lstStyle>
          <a:p>
            <a:r>
              <a:rPr lang="en-US" dirty="0"/>
              <a:t>Title and Content – No Rule Layout</a:t>
            </a:r>
            <a:endParaRPr lang="en-CA" dirty="0"/>
          </a:p>
        </p:txBody>
      </p:sp>
      <p:sp>
        <p:nvSpPr>
          <p:cNvPr id="4" name="Date Placeholder 3"/>
          <p:cNvSpPr>
            <a:spLocks noGrp="1"/>
          </p:cNvSpPr>
          <p:nvPr>
            <p:ph type="dt" sz="half" idx="10"/>
          </p:nvPr>
        </p:nvSpPr>
        <p:spPr/>
        <p:txBody>
          <a:bodyPr/>
          <a:lstStyle/>
          <a:p>
            <a:fld id="{66CA7FD2-EEE1-4653-A3ED-EC06E26685F5}" type="datetime4">
              <a:rPr lang="en-US" smtClean="0"/>
              <a:t>December 5, 2022</a:t>
            </a:fld>
            <a:endParaRPr lang="en-CA"/>
          </a:p>
        </p:txBody>
      </p:sp>
      <p:sp>
        <p:nvSpPr>
          <p:cNvPr id="5" name="Footer Placeholder 4"/>
          <p:cNvSpPr>
            <a:spLocks noGrp="1"/>
          </p:cNvSpPr>
          <p:nvPr>
            <p:ph type="ftr" sz="quarter" idx="11"/>
          </p:nvPr>
        </p:nvSpPr>
        <p:spPr/>
        <p:txBody>
          <a:bodyPr/>
          <a:lstStyle/>
          <a:p>
            <a:r>
              <a:rPr lang="en-CA"/>
              <a:t>Presentation Title</a:t>
            </a:r>
          </a:p>
        </p:txBody>
      </p:sp>
      <p:sp>
        <p:nvSpPr>
          <p:cNvPr id="6" name="Slide Number Placeholder 5"/>
          <p:cNvSpPr>
            <a:spLocks noGrp="1"/>
          </p:cNvSpPr>
          <p:nvPr>
            <p:ph type="sldNum" sz="quarter" idx="12"/>
          </p:nvPr>
        </p:nvSpPr>
        <p:spPr/>
        <p:txBody>
          <a:bodyPr/>
          <a:lstStyle/>
          <a:p>
            <a:fld id="{00E6A5BD-C011-4A45-AA3A-201790FB7F2B}" type="slidenum">
              <a:rPr lang="en-CA" smtClean="0"/>
              <a:t>‹#›</a:t>
            </a:fld>
            <a:endParaRPr lang="en-CA"/>
          </a:p>
        </p:txBody>
      </p:sp>
      <p:sp>
        <p:nvSpPr>
          <p:cNvPr id="9" name="Text Placeholder 8"/>
          <p:cNvSpPr>
            <a:spLocks noGrp="1"/>
          </p:cNvSpPr>
          <p:nvPr>
            <p:ph type="body" sz="quarter" idx="13" hasCustomPrompt="1"/>
          </p:nvPr>
        </p:nvSpPr>
        <p:spPr>
          <a:xfrm>
            <a:off x="1627188" y="1133856"/>
            <a:ext cx="9004300" cy="338328"/>
          </a:xfrm>
        </p:spPr>
        <p:txBody>
          <a:bodyPr anchor="b" anchorCtr="0"/>
          <a:lstStyle>
            <a:lvl1pPr marL="0" indent="0">
              <a:lnSpc>
                <a:spcPct val="90000"/>
              </a:lnSpc>
              <a:spcBef>
                <a:spcPts val="0"/>
              </a:spcBef>
              <a:buFontTx/>
              <a:buNone/>
              <a:defRPr sz="1400" b="1"/>
            </a:lvl1pPr>
          </a:lstStyle>
          <a:p>
            <a:pPr lvl="0"/>
            <a:r>
              <a:rPr lang="en-US" dirty="0"/>
              <a:t>Subtitle</a:t>
            </a:r>
          </a:p>
        </p:txBody>
      </p:sp>
      <p:sp>
        <p:nvSpPr>
          <p:cNvPr id="12" name="Content Placeholder 11"/>
          <p:cNvSpPr>
            <a:spLocks noGrp="1"/>
          </p:cNvSpPr>
          <p:nvPr>
            <p:ph sz="quarter" idx="14"/>
          </p:nvPr>
        </p:nvSpPr>
        <p:spPr>
          <a:xfrm>
            <a:off x="1627188" y="1847088"/>
            <a:ext cx="900430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8" name="Straight Connector 7">
            <a:extLst>
              <a:ext uri="{FF2B5EF4-FFF2-40B4-BE49-F238E27FC236}">
                <a16:creationId xmlns:a16="http://schemas.microsoft.com/office/drawing/2014/main" id="{26B91ED5-5431-4880-AEFC-BDEAD3C071DA}"/>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2874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7696" cy="914400"/>
          </a:xfrm>
        </p:spPr>
        <p:txBody>
          <a:bodyPr/>
          <a:lstStyle>
            <a:lvl1pPr>
              <a:defRPr/>
            </a:lvl1pPr>
          </a:lstStyle>
          <a:p>
            <a:r>
              <a:rPr lang="en-US" dirty="0"/>
              <a:t>Title and Content Layout</a:t>
            </a:r>
            <a:endParaRPr lang="en-CA" dirty="0"/>
          </a:p>
        </p:txBody>
      </p:sp>
      <p:sp>
        <p:nvSpPr>
          <p:cNvPr id="4" name="Date Placeholder 3"/>
          <p:cNvSpPr>
            <a:spLocks noGrp="1"/>
          </p:cNvSpPr>
          <p:nvPr>
            <p:ph type="dt" sz="half" idx="10"/>
          </p:nvPr>
        </p:nvSpPr>
        <p:spPr/>
        <p:txBody>
          <a:bodyPr/>
          <a:lstStyle/>
          <a:p>
            <a:fld id="{66CA7FD2-EEE1-4653-A3ED-EC06E26685F5}" type="datetime4">
              <a:rPr lang="en-US" smtClean="0"/>
              <a:t>December 5, 2022</a:t>
            </a:fld>
            <a:endParaRPr lang="en-CA"/>
          </a:p>
        </p:txBody>
      </p:sp>
      <p:sp>
        <p:nvSpPr>
          <p:cNvPr id="5" name="Footer Placeholder 4"/>
          <p:cNvSpPr>
            <a:spLocks noGrp="1"/>
          </p:cNvSpPr>
          <p:nvPr>
            <p:ph type="ftr" sz="quarter" idx="11"/>
          </p:nvPr>
        </p:nvSpPr>
        <p:spPr/>
        <p:txBody>
          <a:bodyPr/>
          <a:lstStyle/>
          <a:p>
            <a:r>
              <a:rPr lang="en-CA"/>
              <a:t>Presentation Title</a:t>
            </a:r>
          </a:p>
        </p:txBody>
      </p:sp>
      <p:sp>
        <p:nvSpPr>
          <p:cNvPr id="6" name="Slide Number Placeholder 5"/>
          <p:cNvSpPr>
            <a:spLocks noGrp="1"/>
          </p:cNvSpPr>
          <p:nvPr>
            <p:ph type="sldNum" sz="quarter" idx="12"/>
          </p:nvPr>
        </p:nvSpPr>
        <p:spPr/>
        <p:txBody>
          <a:bodyPr/>
          <a:lstStyle/>
          <a:p>
            <a:fld id="{00E6A5BD-C011-4A45-AA3A-201790FB7F2B}" type="slidenum">
              <a:rPr lang="en-CA" smtClean="0"/>
              <a:t>‹#›</a:t>
            </a:fld>
            <a:endParaRPr lang="en-CA"/>
          </a:p>
        </p:txBody>
      </p:sp>
      <p:cxnSp>
        <p:nvCxnSpPr>
          <p:cNvPr id="8" name="Straight Connector 7"/>
          <p:cNvCxnSpPr/>
          <p:nvPr/>
        </p:nvCxnSpPr>
        <p:spPr>
          <a:xfrm>
            <a:off x="2751138" y="1647255"/>
            <a:ext cx="8996362"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9" name="Text Placeholder 8"/>
          <p:cNvSpPr>
            <a:spLocks noGrp="1"/>
          </p:cNvSpPr>
          <p:nvPr>
            <p:ph type="body" sz="quarter" idx="13" hasCustomPrompt="1"/>
          </p:nvPr>
        </p:nvSpPr>
        <p:spPr>
          <a:xfrm>
            <a:off x="1627188" y="1133856"/>
            <a:ext cx="9004300" cy="338328"/>
          </a:xfrm>
        </p:spPr>
        <p:txBody>
          <a:bodyPr anchor="b" anchorCtr="0"/>
          <a:lstStyle>
            <a:lvl1pPr marL="0" indent="0">
              <a:lnSpc>
                <a:spcPct val="90000"/>
              </a:lnSpc>
              <a:spcBef>
                <a:spcPts val="0"/>
              </a:spcBef>
              <a:buFontTx/>
              <a:buNone/>
              <a:defRPr sz="1400" b="1"/>
            </a:lvl1pPr>
          </a:lstStyle>
          <a:p>
            <a:pPr lvl="0"/>
            <a:r>
              <a:rPr lang="en-US" dirty="0"/>
              <a:t>Subtitle</a:t>
            </a:r>
          </a:p>
        </p:txBody>
      </p:sp>
      <p:sp>
        <p:nvSpPr>
          <p:cNvPr id="12" name="Content Placeholder 11"/>
          <p:cNvSpPr>
            <a:spLocks noGrp="1"/>
          </p:cNvSpPr>
          <p:nvPr>
            <p:ph sz="quarter" idx="14"/>
          </p:nvPr>
        </p:nvSpPr>
        <p:spPr>
          <a:xfrm>
            <a:off x="1627188" y="1847088"/>
            <a:ext cx="900430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0" name="Straight Connector 9"/>
          <p:cNvCxnSpPr/>
          <p:nvPr userDrawn="1"/>
        </p:nvCxnSpPr>
        <p:spPr>
          <a:xfrm>
            <a:off x="1627188" y="1647255"/>
            <a:ext cx="10120312"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9910200-1FDA-45B7-8617-DD2A8D1CF6BD}"/>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6630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3" cstate="print">
            <a:extLst>
              <a:ext uri="{28A0092B-C50C-407E-A947-70E740481C1C}">
                <a14:useLocalDpi xmlns:a14="http://schemas.microsoft.com/office/drawing/2010/main" val="0"/>
              </a:ext>
            </a:extLst>
          </a:blip>
          <a:stretch>
            <a:fillRect/>
          </a:stretch>
        </p:blipFill>
        <p:spPr>
          <a:xfrm>
            <a:off x="612648" y="6345936"/>
            <a:ext cx="384048" cy="384048"/>
          </a:xfrm>
          <a:prstGeom prst="rect">
            <a:avLst/>
          </a:prstGeom>
        </p:spPr>
      </p:pic>
      <p:sp>
        <p:nvSpPr>
          <p:cNvPr id="2" name="Title Placeholder 1"/>
          <p:cNvSpPr>
            <a:spLocks noGrp="1"/>
          </p:cNvSpPr>
          <p:nvPr>
            <p:ph type="title"/>
          </p:nvPr>
        </p:nvSpPr>
        <p:spPr>
          <a:xfrm>
            <a:off x="1627188" y="222086"/>
            <a:ext cx="8997696" cy="914400"/>
          </a:xfrm>
          <a:prstGeom prst="rect">
            <a:avLst/>
          </a:prstGeom>
        </p:spPr>
        <p:txBody>
          <a:bodyPr vert="horz" lIns="0" tIns="0" rIns="0" bIns="0" rtlCol="0" anchor="ctr" anchorCtr="0">
            <a:noAutofit/>
          </a:bodyPr>
          <a:lstStyle/>
          <a:p>
            <a:r>
              <a:rPr lang="en-US"/>
              <a:t>Click to edit Master title style</a:t>
            </a:r>
            <a:endParaRPr lang="en-CA" dirty="0"/>
          </a:p>
        </p:txBody>
      </p:sp>
      <p:sp>
        <p:nvSpPr>
          <p:cNvPr id="3" name="Text Placeholder 2"/>
          <p:cNvSpPr>
            <a:spLocks noGrp="1"/>
          </p:cNvSpPr>
          <p:nvPr>
            <p:ph type="body" idx="1"/>
          </p:nvPr>
        </p:nvSpPr>
        <p:spPr>
          <a:xfrm>
            <a:off x="1627189" y="1846398"/>
            <a:ext cx="8997696" cy="43434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4" name="Date Placeholder 3"/>
          <p:cNvSpPr>
            <a:spLocks noGrp="1"/>
          </p:cNvSpPr>
          <p:nvPr>
            <p:ph type="dt" sz="half" idx="2"/>
          </p:nvPr>
        </p:nvSpPr>
        <p:spPr>
          <a:xfrm>
            <a:off x="9537192" y="6472936"/>
            <a:ext cx="1876388" cy="182880"/>
          </a:xfrm>
          <a:prstGeom prst="rect">
            <a:avLst/>
          </a:prstGeom>
        </p:spPr>
        <p:txBody>
          <a:bodyPr vert="horz" lIns="0" tIns="0" rIns="0" bIns="0" rtlCol="0" anchor="t" anchorCtr="0">
            <a:noAutofit/>
          </a:bodyPr>
          <a:lstStyle>
            <a:lvl1pPr algn="r">
              <a:defRPr sz="1200">
                <a:solidFill>
                  <a:schemeClr val="accent2"/>
                </a:solidFill>
              </a:defRPr>
            </a:lvl1pPr>
          </a:lstStyle>
          <a:p>
            <a:fld id="{59AD7A44-F5B9-48AC-81DD-DBE0808B6C3A}" type="datetime4">
              <a:rPr lang="en-US" smtClean="0"/>
              <a:t>December 5, 2022</a:t>
            </a:fld>
            <a:endParaRPr lang="en-CA" dirty="0"/>
          </a:p>
        </p:txBody>
      </p:sp>
      <p:sp>
        <p:nvSpPr>
          <p:cNvPr id="5" name="Footer Placeholder 4"/>
          <p:cNvSpPr>
            <a:spLocks noGrp="1"/>
          </p:cNvSpPr>
          <p:nvPr>
            <p:ph type="ftr" sz="quarter" idx="3"/>
          </p:nvPr>
        </p:nvSpPr>
        <p:spPr>
          <a:xfrm>
            <a:off x="1627632" y="6472976"/>
            <a:ext cx="2688336" cy="182880"/>
          </a:xfrm>
          <a:prstGeom prst="rect">
            <a:avLst/>
          </a:prstGeom>
        </p:spPr>
        <p:txBody>
          <a:bodyPr vert="horz" lIns="0" tIns="0" rIns="0" bIns="0" rtlCol="0" anchor="t" anchorCtr="0">
            <a:noAutofit/>
          </a:bodyPr>
          <a:lstStyle>
            <a:lvl1pPr algn="l">
              <a:defRPr sz="1200">
                <a:solidFill>
                  <a:schemeClr val="accent2"/>
                </a:solidFill>
              </a:defRPr>
            </a:lvl1pPr>
          </a:lstStyle>
          <a:p>
            <a:r>
              <a:rPr lang="en-CA"/>
              <a:t>Presentation Title</a:t>
            </a:r>
            <a:endParaRPr lang="en-CA" dirty="0"/>
          </a:p>
        </p:txBody>
      </p:sp>
      <p:sp>
        <p:nvSpPr>
          <p:cNvPr id="6" name="Slide Number Placeholder 5"/>
          <p:cNvSpPr>
            <a:spLocks noGrp="1"/>
          </p:cNvSpPr>
          <p:nvPr>
            <p:ph type="sldNum" sz="quarter" idx="4"/>
          </p:nvPr>
        </p:nvSpPr>
        <p:spPr>
          <a:xfrm>
            <a:off x="11413998" y="6475080"/>
            <a:ext cx="329636" cy="182880"/>
          </a:xfrm>
          <a:prstGeom prst="rect">
            <a:avLst/>
          </a:prstGeom>
        </p:spPr>
        <p:txBody>
          <a:bodyPr vert="horz" lIns="0" tIns="0" rIns="0" bIns="0" rtlCol="0" anchor="t" anchorCtr="0">
            <a:noAutofit/>
          </a:bodyPr>
          <a:lstStyle>
            <a:lvl1pPr algn="r">
              <a:defRPr sz="1200">
                <a:solidFill>
                  <a:schemeClr val="accent2"/>
                </a:solidFill>
              </a:defRPr>
            </a:lvl1pPr>
          </a:lstStyle>
          <a:p>
            <a:fld id="{00E6A5BD-C011-4A45-AA3A-201790FB7F2B}" type="slidenum">
              <a:rPr lang="en-CA" smtClean="0"/>
              <a:pPr/>
              <a:t>‹#›</a:t>
            </a:fld>
            <a:endParaRPr lang="en-CA" dirty="0"/>
          </a:p>
        </p:txBody>
      </p:sp>
      <p:sp>
        <p:nvSpPr>
          <p:cNvPr id="7" name="MSIPCMContentMarking" descr="{&quot;HashCode&quot;:503517542,&quot;Placement&quot;:&quot;Footer&quot;}">
            <a:extLst>
              <a:ext uri="{FF2B5EF4-FFF2-40B4-BE49-F238E27FC236}">
                <a16:creationId xmlns:a16="http://schemas.microsoft.com/office/drawing/2014/main" id="{E3881CBE-E143-46F3-9CC6-DAB9AA8CF978}"/>
              </a:ext>
            </a:extLst>
          </p:cNvPr>
          <p:cNvSpPr txBox="1"/>
          <p:nvPr userDrawn="1"/>
        </p:nvSpPr>
        <p:spPr>
          <a:xfrm>
            <a:off x="5499595" y="6595656"/>
            <a:ext cx="1192809" cy="262344"/>
          </a:xfrm>
          <a:prstGeom prst="rect">
            <a:avLst/>
          </a:prstGeom>
          <a:noFill/>
        </p:spPr>
        <p:txBody>
          <a:bodyPr vert="horz" wrap="square" lIns="0" tIns="0" rIns="0" bIns="0" rtlCol="0" anchor="ctr" anchorCtr="1">
            <a:spAutoFit/>
          </a:bodyPr>
          <a:lstStyle/>
          <a:p>
            <a:pPr algn="ctr">
              <a:spcBef>
                <a:spcPts val="0"/>
              </a:spcBef>
              <a:spcAft>
                <a:spcPts val="0"/>
              </a:spcAft>
            </a:pPr>
            <a:r>
              <a:rPr lang="en-US" sz="1000">
                <a:solidFill>
                  <a:srgbClr val="000000"/>
                </a:solidFill>
                <a:latin typeface="Calibri" panose="020F0502020204030204" pitchFamily="34" charset="0"/>
              </a:rPr>
              <a:t>-GE NON-PUBLIC-</a:t>
            </a:r>
            <a:endParaRPr lang="en-US" sz="1000" dirty="0">
              <a:solidFill>
                <a:srgbClr val="000000"/>
              </a:solidFill>
              <a:latin typeface="Calibri" panose="020F0502020204030204" pitchFamily="34" charset="0"/>
            </a:endParaRPr>
          </a:p>
        </p:txBody>
      </p:sp>
    </p:spTree>
    <p:extLst>
      <p:ext uri="{BB962C8B-B14F-4D97-AF65-F5344CB8AC3E}">
        <p14:creationId xmlns:p14="http://schemas.microsoft.com/office/powerpoint/2010/main" val="257238052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95" r:id="rId3"/>
    <p:sldLayoutId id="2147483696"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 id="2147483694" r:id="rId18"/>
    <p:sldLayoutId id="2147483697" r:id="rId19"/>
    <p:sldLayoutId id="2147483698" r:id="rId20"/>
    <p:sldLayoutId id="2147483699" r:id="rId21"/>
  </p:sldLayoutIdLst>
  <p:hf hdr="0"/>
  <p:txStyles>
    <p:title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p:titleStyle>
    <p:bodyStyle>
      <a:lvl1pPr marL="192024" indent="-192024" algn="l" defTabSz="914400" rtl="0" eaLnBrk="1" latinLnBrk="0" hangingPunct="1">
        <a:lnSpc>
          <a:spcPct val="99000"/>
        </a:lnSpc>
        <a:spcBef>
          <a:spcPts val="1400"/>
        </a:spcBef>
        <a:spcAft>
          <a:spcPts val="0"/>
        </a:spcAft>
        <a:buFont typeface="Arial" panose="020B0604020202020204" pitchFamily="34" charset="0"/>
        <a:buChar char="•"/>
        <a:defRPr sz="2800" kern="1200">
          <a:solidFill>
            <a:schemeClr val="accent2"/>
          </a:solidFill>
          <a:latin typeface="+mn-lt"/>
          <a:ea typeface="+mn-ea"/>
          <a:cs typeface="+mn-cs"/>
        </a:defRPr>
      </a:lvl1pPr>
      <a:lvl2pPr marL="192024" indent="0" algn="l" defTabSz="914400" rtl="0" eaLnBrk="1" latinLnBrk="0" hangingPunct="1">
        <a:lnSpc>
          <a:spcPct val="99000"/>
        </a:lnSpc>
        <a:spcBef>
          <a:spcPts val="0"/>
        </a:spcBef>
        <a:buFontTx/>
        <a:buNone/>
        <a:defRPr sz="2800" kern="1200">
          <a:solidFill>
            <a:schemeClr val="accent2"/>
          </a:solidFill>
          <a:latin typeface="+mn-lt"/>
          <a:ea typeface="+mn-ea"/>
          <a:cs typeface="+mn-cs"/>
        </a:defRPr>
      </a:lvl2pPr>
      <a:lvl3pPr marL="192088" indent="-192088" algn="l" defTabSz="914400" rtl="0" eaLnBrk="1" latinLnBrk="0" hangingPunct="1">
        <a:lnSpc>
          <a:spcPct val="99000"/>
        </a:lnSpc>
        <a:spcBef>
          <a:spcPts val="1200"/>
        </a:spcBef>
        <a:buSzPct val="91000"/>
        <a:buFont typeface="Arial" panose="020B0604020202020204" pitchFamily="34" charset="0"/>
        <a:buChar char="•"/>
        <a:defRPr sz="2400" kern="1200">
          <a:solidFill>
            <a:schemeClr val="accent2"/>
          </a:solidFill>
          <a:latin typeface="+mn-lt"/>
          <a:ea typeface="+mn-ea"/>
          <a:cs typeface="+mn-cs"/>
        </a:defRPr>
      </a:lvl3pPr>
      <a:lvl4pPr marL="192024" indent="0" algn="l" defTabSz="914400" rtl="0" eaLnBrk="1" latinLnBrk="0" hangingPunct="1">
        <a:lnSpc>
          <a:spcPct val="99000"/>
        </a:lnSpc>
        <a:spcBef>
          <a:spcPts val="0"/>
        </a:spcBef>
        <a:buFontTx/>
        <a:buNone/>
        <a:defRPr sz="2400" kern="1200">
          <a:solidFill>
            <a:schemeClr val="accent2"/>
          </a:solidFill>
          <a:latin typeface="+mn-lt"/>
          <a:ea typeface="+mn-ea"/>
          <a:cs typeface="+mn-cs"/>
        </a:defRPr>
      </a:lvl4pPr>
      <a:lvl5pPr marL="192024" indent="-192024" algn="l" defTabSz="914400" rtl="0" eaLnBrk="1" latinLnBrk="0" hangingPunct="1">
        <a:lnSpc>
          <a:spcPct val="99000"/>
        </a:lnSpc>
        <a:spcBef>
          <a:spcPts val="900"/>
        </a:spcBef>
        <a:buSzPct val="91000"/>
        <a:buFont typeface="Arial" panose="020B0604020202020204" pitchFamily="34" charset="0"/>
        <a:buChar char="•"/>
        <a:defRPr sz="1800" kern="1200">
          <a:solidFill>
            <a:schemeClr val="accent2"/>
          </a:solidFill>
          <a:latin typeface="+mn-lt"/>
          <a:ea typeface="+mn-ea"/>
          <a:cs typeface="+mn-cs"/>
        </a:defRPr>
      </a:lvl5pPr>
      <a:lvl6pPr marL="192024" indent="0" algn="l" defTabSz="914400" rtl="0" eaLnBrk="1" latinLnBrk="0" hangingPunct="1">
        <a:lnSpc>
          <a:spcPct val="99000"/>
        </a:lnSpc>
        <a:spcBef>
          <a:spcPts val="0"/>
        </a:spcBef>
        <a:buSzPct val="91000"/>
        <a:buFontTx/>
        <a:buNone/>
        <a:defRPr sz="1800" kern="1200">
          <a:solidFill>
            <a:schemeClr val="accent2"/>
          </a:solidFill>
          <a:latin typeface="+mn-lt"/>
          <a:ea typeface="+mn-ea"/>
          <a:cs typeface="+mn-cs"/>
        </a:defRPr>
      </a:lvl6pPr>
      <a:lvl7pPr marL="0" indent="0" algn="l" defTabSz="914400" rtl="0" eaLnBrk="1" latinLnBrk="0" hangingPunct="1">
        <a:lnSpc>
          <a:spcPct val="99000"/>
        </a:lnSpc>
        <a:spcBef>
          <a:spcPts val="900"/>
        </a:spcBef>
        <a:buSzPct val="91000"/>
        <a:buFontTx/>
        <a:buNone/>
        <a:defRPr sz="1800" b="1" kern="1200">
          <a:solidFill>
            <a:schemeClr val="accent2"/>
          </a:solidFill>
          <a:latin typeface="+mn-lt"/>
          <a:ea typeface="+mn-ea"/>
          <a:cs typeface="+mn-cs"/>
        </a:defRPr>
      </a:lvl7pPr>
      <a:lvl8pPr marL="0" indent="0" algn="l" defTabSz="914400" rtl="0" eaLnBrk="1" latinLnBrk="0" hangingPunct="1">
        <a:lnSpc>
          <a:spcPct val="99000"/>
        </a:lnSpc>
        <a:spcBef>
          <a:spcPts val="0"/>
        </a:spcBef>
        <a:buSzPct val="91000"/>
        <a:buFontTx/>
        <a:buNone/>
        <a:defRPr sz="1800" kern="1200">
          <a:solidFill>
            <a:schemeClr val="accent2"/>
          </a:solidFill>
          <a:latin typeface="+mn-lt"/>
          <a:ea typeface="+mn-ea"/>
          <a:cs typeface="+mn-cs"/>
        </a:defRPr>
      </a:lvl8pPr>
      <a:lvl9pPr marL="0" indent="0" algn="l" defTabSz="914400" rtl="0" eaLnBrk="1" latinLnBrk="0" hangingPunct="1">
        <a:lnSpc>
          <a:spcPct val="99000"/>
        </a:lnSpc>
        <a:spcBef>
          <a:spcPts val="900"/>
        </a:spcBef>
        <a:buSzPct val="91000"/>
        <a:buFontTx/>
        <a:buNone/>
        <a:defRPr sz="1800" i="1" kern="1200">
          <a:solidFill>
            <a:schemeClr val="accent2"/>
          </a:solidFill>
          <a:latin typeface="+mn-lt"/>
          <a:ea typeface="+mn-ea"/>
          <a:cs typeface="+mn-cs"/>
        </a:defRPr>
      </a:lvl9pPr>
    </p:bodyStyle>
    <p:otherStyle>
      <a:defPPr>
        <a:defRPr lang="en-US"/>
      </a:defPPr>
      <a:lvl1pPr marL="0" algn="l" defTabSz="914400" rtl="0" eaLnBrk="1" latinLnBrk="0" hangingPunct="1">
        <a:lnSpc>
          <a:spcPct val="99000"/>
        </a:lnSpc>
        <a:defRPr sz="1400" kern="1200">
          <a:solidFill>
            <a:schemeClr val="accent2"/>
          </a:solidFill>
          <a:latin typeface="+mn-lt"/>
          <a:ea typeface="+mn-ea"/>
          <a:cs typeface="+mn-cs"/>
        </a:defRPr>
      </a:lvl1pPr>
      <a:lvl2pPr marL="0" algn="l" defTabSz="914400" rtl="0" eaLnBrk="1" latinLnBrk="0" hangingPunct="1">
        <a:lnSpc>
          <a:spcPct val="99000"/>
        </a:lnSpc>
        <a:spcBef>
          <a:spcPts val="900"/>
        </a:spcBef>
        <a:defRPr sz="1400" b="1" kern="1200">
          <a:solidFill>
            <a:schemeClr val="accent2"/>
          </a:solidFill>
          <a:latin typeface="+mn-lt"/>
          <a:ea typeface="+mn-ea"/>
          <a:cs typeface="+mn-cs"/>
        </a:defRPr>
      </a:lvl2pPr>
      <a:lvl3pPr marL="155448" indent="-155448" algn="l" defTabSz="914400" rtl="0" eaLnBrk="1" latinLnBrk="0" hangingPunct="1">
        <a:lnSpc>
          <a:spcPct val="99000"/>
        </a:lnSpc>
        <a:buSzPct val="91000"/>
        <a:buFont typeface="Arial" panose="020B0604020202020204" pitchFamily="34" charset="0"/>
        <a:buChar char="•"/>
        <a:defRPr sz="1400" kern="1200">
          <a:solidFill>
            <a:schemeClr val="accent2"/>
          </a:solidFill>
          <a:latin typeface="+mn-lt"/>
          <a:ea typeface="+mn-ea"/>
          <a:cs typeface="+mn-cs"/>
        </a:defRPr>
      </a:lvl3pPr>
      <a:lvl4pPr marL="155448" indent="-155448" algn="l" defTabSz="914400" rtl="0" eaLnBrk="1" latinLnBrk="0" hangingPunct="1">
        <a:lnSpc>
          <a:spcPct val="99000"/>
        </a:lnSpc>
        <a:spcBef>
          <a:spcPts val="900"/>
        </a:spcBef>
        <a:buSzPct val="91000"/>
        <a:buFont typeface="Arial" panose="020B0604020202020204" pitchFamily="34" charset="0"/>
        <a:buChar char="•"/>
        <a:defRPr sz="1400" b="1" kern="1200">
          <a:solidFill>
            <a:schemeClr val="accent2"/>
          </a:solidFill>
          <a:latin typeface="+mn-lt"/>
          <a:ea typeface="+mn-ea"/>
          <a:cs typeface="+mn-cs"/>
        </a:defRPr>
      </a:lvl4pPr>
      <a:lvl5pPr marL="155448" algn="l" defTabSz="914400" rtl="0" eaLnBrk="1" latinLnBrk="0" hangingPunct="1">
        <a:lnSpc>
          <a:spcPct val="99000"/>
        </a:lnSpc>
        <a:defRPr sz="1400" kern="1200">
          <a:solidFill>
            <a:schemeClr val="accent2"/>
          </a:solidFill>
          <a:latin typeface="+mn-lt"/>
          <a:ea typeface="+mn-ea"/>
          <a:cs typeface="+mn-cs"/>
        </a:defRPr>
      </a:lvl5pPr>
      <a:lvl6pPr marL="0" algn="l" defTabSz="914400" rtl="0" eaLnBrk="1" latinLnBrk="0" hangingPunct="1">
        <a:lnSpc>
          <a:spcPct val="99000"/>
        </a:lnSpc>
        <a:defRPr sz="1400" kern="1200">
          <a:solidFill>
            <a:schemeClr val="accent2"/>
          </a:solidFill>
          <a:latin typeface="+mn-lt"/>
          <a:ea typeface="+mn-ea"/>
          <a:cs typeface="+mn-cs"/>
        </a:defRPr>
      </a:lvl6pPr>
      <a:lvl7pPr marL="0" algn="l" defTabSz="914400" rtl="0" eaLnBrk="1" latinLnBrk="0" hangingPunct="1">
        <a:lnSpc>
          <a:spcPct val="99000"/>
        </a:lnSpc>
        <a:defRPr sz="1400" kern="1200">
          <a:solidFill>
            <a:schemeClr val="accent2"/>
          </a:solidFill>
          <a:latin typeface="+mn-lt"/>
          <a:ea typeface="+mn-ea"/>
          <a:cs typeface="+mn-cs"/>
        </a:defRPr>
      </a:lvl7pPr>
      <a:lvl8pPr marL="0" algn="l" defTabSz="914400" rtl="0" eaLnBrk="1" latinLnBrk="0" hangingPunct="1">
        <a:lnSpc>
          <a:spcPct val="99000"/>
        </a:lnSpc>
        <a:defRPr sz="1400" kern="1200">
          <a:solidFill>
            <a:schemeClr val="accent2"/>
          </a:solidFill>
          <a:latin typeface="+mn-lt"/>
          <a:ea typeface="+mn-ea"/>
          <a:cs typeface="+mn-cs"/>
        </a:defRPr>
      </a:lvl8pPr>
      <a:lvl9pPr marL="0" algn="l" defTabSz="914400" rtl="0" eaLnBrk="1" latinLnBrk="0" hangingPunct="1">
        <a:lnSpc>
          <a:spcPct val="99000"/>
        </a:lnSpc>
        <a:defRPr sz="1400" kern="1200">
          <a:solidFill>
            <a:schemeClr val="accent2"/>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319DA-0A32-471F-9913-2A4DF7401553}"/>
              </a:ext>
            </a:extLst>
          </p:cNvPr>
          <p:cNvSpPr>
            <a:spLocks noGrp="1"/>
          </p:cNvSpPr>
          <p:nvPr>
            <p:ph type="ctrTitle"/>
          </p:nvPr>
        </p:nvSpPr>
        <p:spPr/>
        <p:txBody>
          <a:bodyPr/>
          <a:lstStyle/>
          <a:p>
            <a:r>
              <a:rPr lang="en-US" dirty="0"/>
              <a:t>Sprint Review – Team A</a:t>
            </a:r>
          </a:p>
        </p:txBody>
      </p:sp>
      <p:sp>
        <p:nvSpPr>
          <p:cNvPr id="3" name="Date Placeholder 2">
            <a:extLst>
              <a:ext uri="{FF2B5EF4-FFF2-40B4-BE49-F238E27FC236}">
                <a16:creationId xmlns:a16="http://schemas.microsoft.com/office/drawing/2014/main" id="{CA40EC4F-2C66-4152-BCC9-5F620F62F447}"/>
              </a:ext>
            </a:extLst>
          </p:cNvPr>
          <p:cNvSpPr>
            <a:spLocks noGrp="1"/>
          </p:cNvSpPr>
          <p:nvPr>
            <p:ph type="dt" sz="half" idx="10"/>
          </p:nvPr>
        </p:nvSpPr>
        <p:spPr/>
        <p:txBody>
          <a:bodyPr/>
          <a:lstStyle/>
          <a:p>
            <a:fld id="{5BE6D354-99C5-404C-B6A2-01FFCCA0E449}" type="datetime4">
              <a:rPr lang="en-US" smtClean="0"/>
              <a:t>December 5, 2022</a:t>
            </a:fld>
            <a:endParaRPr lang="en-CA" dirty="0"/>
          </a:p>
        </p:txBody>
      </p:sp>
    </p:spTree>
    <p:extLst>
      <p:ext uri="{BB962C8B-B14F-4D97-AF65-F5344CB8AC3E}">
        <p14:creationId xmlns:p14="http://schemas.microsoft.com/office/powerpoint/2010/main" val="505918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1C751-6C4C-405B-BC0E-56FF0D7A6B8F}"/>
              </a:ext>
            </a:extLst>
          </p:cNvPr>
          <p:cNvSpPr>
            <a:spLocks noGrp="1"/>
          </p:cNvSpPr>
          <p:nvPr>
            <p:ph type="title"/>
          </p:nvPr>
        </p:nvSpPr>
        <p:spPr/>
        <p:txBody>
          <a:bodyPr/>
          <a:lstStyle/>
          <a:p>
            <a:r>
              <a:rPr lang="en-US" dirty="0"/>
              <a:t>Goals of Sprint Review/Retro</a:t>
            </a:r>
          </a:p>
        </p:txBody>
      </p:sp>
      <p:sp>
        <p:nvSpPr>
          <p:cNvPr id="3" name="Date Placeholder 2">
            <a:extLst>
              <a:ext uri="{FF2B5EF4-FFF2-40B4-BE49-F238E27FC236}">
                <a16:creationId xmlns:a16="http://schemas.microsoft.com/office/drawing/2014/main" id="{02EF9BE8-D659-4D3D-9915-762531D05A33}"/>
              </a:ext>
            </a:extLst>
          </p:cNvPr>
          <p:cNvSpPr>
            <a:spLocks noGrp="1"/>
          </p:cNvSpPr>
          <p:nvPr>
            <p:ph type="dt" sz="half" idx="10"/>
          </p:nvPr>
        </p:nvSpPr>
        <p:spPr/>
        <p:txBody>
          <a:bodyPr/>
          <a:lstStyle/>
          <a:p>
            <a:fld id="{9AC9EBFE-5BA1-460F-BE92-8CF5579A714B}" type="datetime4">
              <a:rPr lang="en-US" smtClean="0"/>
              <a:t>December 5, 2022</a:t>
            </a:fld>
            <a:endParaRPr lang="en-CA"/>
          </a:p>
        </p:txBody>
      </p:sp>
      <p:sp>
        <p:nvSpPr>
          <p:cNvPr id="4" name="Footer Placeholder 3">
            <a:extLst>
              <a:ext uri="{FF2B5EF4-FFF2-40B4-BE49-F238E27FC236}">
                <a16:creationId xmlns:a16="http://schemas.microsoft.com/office/drawing/2014/main" id="{6D660630-3ACC-447C-B7B7-0A845C5208C0}"/>
              </a:ext>
            </a:extLst>
          </p:cNvPr>
          <p:cNvSpPr>
            <a:spLocks noGrp="1"/>
          </p:cNvSpPr>
          <p:nvPr>
            <p:ph type="ftr" sz="quarter" idx="11"/>
          </p:nvPr>
        </p:nvSpPr>
        <p:spPr/>
        <p:txBody>
          <a:bodyPr/>
          <a:lstStyle/>
          <a:p>
            <a:r>
              <a:rPr lang="en-CA"/>
              <a:t>Presentation Title</a:t>
            </a:r>
          </a:p>
        </p:txBody>
      </p:sp>
      <p:sp>
        <p:nvSpPr>
          <p:cNvPr id="5" name="Slide Number Placeholder 4">
            <a:extLst>
              <a:ext uri="{FF2B5EF4-FFF2-40B4-BE49-F238E27FC236}">
                <a16:creationId xmlns:a16="http://schemas.microsoft.com/office/drawing/2014/main" id="{A8094A15-9709-4D8E-B763-E5AF93A93B78}"/>
              </a:ext>
            </a:extLst>
          </p:cNvPr>
          <p:cNvSpPr>
            <a:spLocks noGrp="1"/>
          </p:cNvSpPr>
          <p:nvPr>
            <p:ph type="sldNum" sz="quarter" idx="12"/>
          </p:nvPr>
        </p:nvSpPr>
        <p:spPr/>
        <p:txBody>
          <a:bodyPr/>
          <a:lstStyle/>
          <a:p>
            <a:fld id="{00E6A5BD-C011-4A45-AA3A-201790FB7F2B}" type="slidenum">
              <a:rPr lang="en-CA" smtClean="0"/>
              <a:t>2</a:t>
            </a:fld>
            <a:endParaRPr lang="en-CA"/>
          </a:p>
        </p:txBody>
      </p:sp>
      <p:sp>
        <p:nvSpPr>
          <p:cNvPr id="6" name="TextBox 5">
            <a:extLst>
              <a:ext uri="{FF2B5EF4-FFF2-40B4-BE49-F238E27FC236}">
                <a16:creationId xmlns:a16="http://schemas.microsoft.com/office/drawing/2014/main" id="{D71BCC7F-EB82-43AA-9F0D-D8FA31F6ABDA}"/>
              </a:ext>
            </a:extLst>
          </p:cNvPr>
          <p:cNvSpPr txBox="1"/>
          <p:nvPr/>
        </p:nvSpPr>
        <p:spPr>
          <a:xfrm>
            <a:off x="1224501" y="1796995"/>
            <a:ext cx="8488017" cy="553998"/>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dirty="0">
                <a:solidFill>
                  <a:schemeClr val="accent2"/>
                </a:solidFill>
              </a:rPr>
              <a:t>Review: Demo each “story” (task/requirement) to product owner for acceptance</a:t>
            </a:r>
          </a:p>
          <a:p>
            <a:pPr marL="285750" indent="-285750">
              <a:buFont typeface="Arial" panose="020B0604020202020204" pitchFamily="34" charset="0"/>
              <a:buChar char="•"/>
            </a:pPr>
            <a:r>
              <a:rPr lang="en-US" dirty="0">
                <a:solidFill>
                  <a:schemeClr val="accent2"/>
                </a:solidFill>
              </a:rPr>
              <a:t>Retro: reflect on sprint, suggest changes for process improvement</a:t>
            </a:r>
          </a:p>
        </p:txBody>
      </p:sp>
    </p:spTree>
    <p:extLst>
      <p:ext uri="{BB962C8B-B14F-4D97-AF65-F5344CB8AC3E}">
        <p14:creationId xmlns:p14="http://schemas.microsoft.com/office/powerpoint/2010/main" val="77835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7C8B4-33FB-47EA-9C83-1C729E353A06}"/>
              </a:ext>
            </a:extLst>
          </p:cNvPr>
          <p:cNvSpPr>
            <a:spLocks noGrp="1"/>
          </p:cNvSpPr>
          <p:nvPr>
            <p:ph type="title"/>
          </p:nvPr>
        </p:nvSpPr>
        <p:spPr/>
        <p:txBody>
          <a:bodyPr/>
          <a:lstStyle/>
          <a:p>
            <a:r>
              <a:rPr lang="en-US" dirty="0"/>
              <a:t>Problem Significance</a:t>
            </a:r>
          </a:p>
        </p:txBody>
      </p:sp>
      <p:sp>
        <p:nvSpPr>
          <p:cNvPr id="3" name="Date Placeholder 2">
            <a:extLst>
              <a:ext uri="{FF2B5EF4-FFF2-40B4-BE49-F238E27FC236}">
                <a16:creationId xmlns:a16="http://schemas.microsoft.com/office/drawing/2014/main" id="{A170A8BF-17BD-43E8-8677-915FFEEA9D32}"/>
              </a:ext>
            </a:extLst>
          </p:cNvPr>
          <p:cNvSpPr>
            <a:spLocks noGrp="1"/>
          </p:cNvSpPr>
          <p:nvPr>
            <p:ph type="dt" sz="half" idx="10"/>
          </p:nvPr>
        </p:nvSpPr>
        <p:spPr/>
        <p:txBody>
          <a:bodyPr/>
          <a:lstStyle/>
          <a:p>
            <a:fld id="{9AC9EBFE-5BA1-460F-BE92-8CF5579A714B}" type="datetime4">
              <a:rPr lang="en-US" smtClean="0"/>
              <a:t>December 5, 2022</a:t>
            </a:fld>
            <a:endParaRPr lang="en-CA"/>
          </a:p>
        </p:txBody>
      </p:sp>
      <p:sp>
        <p:nvSpPr>
          <p:cNvPr id="4" name="Footer Placeholder 3">
            <a:extLst>
              <a:ext uri="{FF2B5EF4-FFF2-40B4-BE49-F238E27FC236}">
                <a16:creationId xmlns:a16="http://schemas.microsoft.com/office/drawing/2014/main" id="{D96C21D1-2429-4BFE-9695-EC1F9D109A67}"/>
              </a:ext>
            </a:extLst>
          </p:cNvPr>
          <p:cNvSpPr>
            <a:spLocks noGrp="1"/>
          </p:cNvSpPr>
          <p:nvPr>
            <p:ph type="ftr" sz="quarter" idx="11"/>
          </p:nvPr>
        </p:nvSpPr>
        <p:spPr/>
        <p:txBody>
          <a:bodyPr/>
          <a:lstStyle/>
          <a:p>
            <a:r>
              <a:rPr lang="en-CA"/>
              <a:t>Presentation Title</a:t>
            </a:r>
          </a:p>
        </p:txBody>
      </p:sp>
      <p:sp>
        <p:nvSpPr>
          <p:cNvPr id="5" name="Slide Number Placeholder 4">
            <a:extLst>
              <a:ext uri="{FF2B5EF4-FFF2-40B4-BE49-F238E27FC236}">
                <a16:creationId xmlns:a16="http://schemas.microsoft.com/office/drawing/2014/main" id="{F03954BC-1A31-4DCA-9832-4F44C24D4174}"/>
              </a:ext>
            </a:extLst>
          </p:cNvPr>
          <p:cNvSpPr>
            <a:spLocks noGrp="1"/>
          </p:cNvSpPr>
          <p:nvPr>
            <p:ph type="sldNum" sz="quarter" idx="12"/>
          </p:nvPr>
        </p:nvSpPr>
        <p:spPr/>
        <p:txBody>
          <a:bodyPr/>
          <a:lstStyle/>
          <a:p>
            <a:fld id="{00E6A5BD-C011-4A45-AA3A-201790FB7F2B}" type="slidenum">
              <a:rPr lang="en-CA" smtClean="0"/>
              <a:t>3</a:t>
            </a:fld>
            <a:endParaRPr lang="en-CA"/>
          </a:p>
        </p:txBody>
      </p:sp>
      <p:sp>
        <p:nvSpPr>
          <p:cNvPr id="6" name="TextBox 5">
            <a:extLst>
              <a:ext uri="{FF2B5EF4-FFF2-40B4-BE49-F238E27FC236}">
                <a16:creationId xmlns:a16="http://schemas.microsoft.com/office/drawing/2014/main" id="{74F88D33-475C-4F6D-B6A0-407D2E1AE71F}"/>
              </a:ext>
            </a:extLst>
          </p:cNvPr>
          <p:cNvSpPr txBox="1"/>
          <p:nvPr/>
        </p:nvSpPr>
        <p:spPr>
          <a:xfrm>
            <a:off x="1323703" y="1637211"/>
            <a:ext cx="9692640" cy="1661993"/>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dirty="0">
                <a:solidFill>
                  <a:schemeClr val="accent2"/>
                </a:solidFill>
              </a:rPr>
              <a:t>Task: estimate the circumference and area of a circle without using Pi</a:t>
            </a:r>
          </a:p>
          <a:p>
            <a:pPr marL="742950" lvl="1" indent="-285750">
              <a:buFont typeface="Arial" panose="020B0604020202020204" pitchFamily="34" charset="0"/>
              <a:buChar char="•"/>
            </a:pPr>
            <a:endParaRPr lang="en-US" dirty="0">
              <a:solidFill>
                <a:schemeClr val="accent2"/>
              </a:solidFill>
            </a:endParaRPr>
          </a:p>
          <a:p>
            <a:pPr marL="285750" indent="-285750">
              <a:buFont typeface="Arial" panose="020B0604020202020204" pitchFamily="34" charset="0"/>
              <a:buChar char="•"/>
            </a:pPr>
            <a:r>
              <a:rPr lang="en-US" dirty="0">
                <a:solidFill>
                  <a:schemeClr val="accent2"/>
                </a:solidFill>
              </a:rPr>
              <a:t>Goals:</a:t>
            </a:r>
          </a:p>
          <a:p>
            <a:pPr marL="742950" lvl="1" indent="-285750">
              <a:buFont typeface="Arial" panose="020B0604020202020204" pitchFamily="34" charset="0"/>
              <a:buChar char="•"/>
            </a:pPr>
            <a:r>
              <a:rPr lang="en-US" dirty="0">
                <a:solidFill>
                  <a:schemeClr val="accent2"/>
                </a:solidFill>
              </a:rPr>
              <a:t>Accomplish task</a:t>
            </a:r>
          </a:p>
          <a:p>
            <a:pPr marL="742950" lvl="1" indent="-285750">
              <a:buFont typeface="Arial" panose="020B0604020202020204" pitchFamily="34" charset="0"/>
              <a:buChar char="•"/>
            </a:pPr>
            <a:r>
              <a:rPr lang="en-US" dirty="0">
                <a:solidFill>
                  <a:schemeClr val="accent2"/>
                </a:solidFill>
              </a:rPr>
              <a:t>Familiarize ourselves with GitHub and agile principles</a:t>
            </a:r>
          </a:p>
          <a:p>
            <a:pPr marL="742950" lvl="1" indent="-285750">
              <a:buFont typeface="Arial" panose="020B0604020202020204" pitchFamily="34" charset="0"/>
              <a:buChar char="•"/>
            </a:pPr>
            <a:r>
              <a:rPr lang="en-US" dirty="0">
                <a:solidFill>
                  <a:schemeClr val="accent2"/>
                </a:solidFill>
              </a:rPr>
              <a:t>Improve software development skills</a:t>
            </a:r>
          </a:p>
        </p:txBody>
      </p:sp>
    </p:spTree>
    <p:extLst>
      <p:ext uri="{BB962C8B-B14F-4D97-AF65-F5344CB8AC3E}">
        <p14:creationId xmlns:p14="http://schemas.microsoft.com/office/powerpoint/2010/main" val="830380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D7FC9-B451-4F69-AA62-39D438720CFC}"/>
              </a:ext>
            </a:extLst>
          </p:cNvPr>
          <p:cNvSpPr>
            <a:spLocks noGrp="1"/>
          </p:cNvSpPr>
          <p:nvPr>
            <p:ph type="title"/>
          </p:nvPr>
        </p:nvSpPr>
        <p:spPr/>
        <p:txBody>
          <a:bodyPr/>
          <a:lstStyle/>
          <a:p>
            <a:r>
              <a:rPr lang="en-US" dirty="0"/>
              <a:t>Algorithm – summarize main functions called and why</a:t>
            </a:r>
          </a:p>
        </p:txBody>
      </p:sp>
      <p:sp>
        <p:nvSpPr>
          <p:cNvPr id="3" name="Date Placeholder 2">
            <a:extLst>
              <a:ext uri="{FF2B5EF4-FFF2-40B4-BE49-F238E27FC236}">
                <a16:creationId xmlns:a16="http://schemas.microsoft.com/office/drawing/2014/main" id="{DD30271C-8863-4410-8731-AB7247FB9F9F}"/>
              </a:ext>
            </a:extLst>
          </p:cNvPr>
          <p:cNvSpPr>
            <a:spLocks noGrp="1"/>
          </p:cNvSpPr>
          <p:nvPr>
            <p:ph type="dt" sz="half" idx="10"/>
          </p:nvPr>
        </p:nvSpPr>
        <p:spPr/>
        <p:txBody>
          <a:bodyPr/>
          <a:lstStyle/>
          <a:p>
            <a:fld id="{9AC9EBFE-5BA1-460F-BE92-8CF5579A714B}" type="datetime4">
              <a:rPr lang="en-US" smtClean="0"/>
              <a:t>December 5, 2022</a:t>
            </a:fld>
            <a:endParaRPr lang="en-CA"/>
          </a:p>
        </p:txBody>
      </p:sp>
      <p:sp>
        <p:nvSpPr>
          <p:cNvPr id="4" name="Footer Placeholder 3">
            <a:extLst>
              <a:ext uri="{FF2B5EF4-FFF2-40B4-BE49-F238E27FC236}">
                <a16:creationId xmlns:a16="http://schemas.microsoft.com/office/drawing/2014/main" id="{E704B8F3-FC59-4A2E-B52C-C8694B5AF5EE}"/>
              </a:ext>
            </a:extLst>
          </p:cNvPr>
          <p:cNvSpPr>
            <a:spLocks noGrp="1"/>
          </p:cNvSpPr>
          <p:nvPr>
            <p:ph type="ftr" sz="quarter" idx="11"/>
          </p:nvPr>
        </p:nvSpPr>
        <p:spPr/>
        <p:txBody>
          <a:bodyPr/>
          <a:lstStyle/>
          <a:p>
            <a:r>
              <a:rPr lang="en-CA"/>
              <a:t>Presentation Title</a:t>
            </a:r>
          </a:p>
        </p:txBody>
      </p:sp>
      <p:sp>
        <p:nvSpPr>
          <p:cNvPr id="5" name="Slide Number Placeholder 4">
            <a:extLst>
              <a:ext uri="{FF2B5EF4-FFF2-40B4-BE49-F238E27FC236}">
                <a16:creationId xmlns:a16="http://schemas.microsoft.com/office/drawing/2014/main" id="{978E9D5B-59A4-458D-8F94-17387B144187}"/>
              </a:ext>
            </a:extLst>
          </p:cNvPr>
          <p:cNvSpPr>
            <a:spLocks noGrp="1"/>
          </p:cNvSpPr>
          <p:nvPr>
            <p:ph type="sldNum" sz="quarter" idx="12"/>
          </p:nvPr>
        </p:nvSpPr>
        <p:spPr/>
        <p:txBody>
          <a:bodyPr/>
          <a:lstStyle/>
          <a:p>
            <a:fld id="{00E6A5BD-C011-4A45-AA3A-201790FB7F2B}" type="slidenum">
              <a:rPr lang="en-CA" smtClean="0"/>
              <a:t>4</a:t>
            </a:fld>
            <a:endParaRPr lang="en-CA"/>
          </a:p>
        </p:txBody>
      </p:sp>
    </p:spTree>
    <p:extLst>
      <p:ext uri="{BB962C8B-B14F-4D97-AF65-F5344CB8AC3E}">
        <p14:creationId xmlns:p14="http://schemas.microsoft.com/office/powerpoint/2010/main" val="1379553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911B1-7AD6-47B4-A8A0-4C2073FBD774}"/>
              </a:ext>
            </a:extLst>
          </p:cNvPr>
          <p:cNvSpPr>
            <a:spLocks noGrp="1"/>
          </p:cNvSpPr>
          <p:nvPr>
            <p:ph type="title"/>
          </p:nvPr>
        </p:nvSpPr>
        <p:spPr/>
        <p:txBody>
          <a:bodyPr/>
          <a:lstStyle/>
          <a:p>
            <a:r>
              <a:rPr lang="en-US" dirty="0"/>
              <a:t>Algorithm – explain in plain English why numerical methods are used</a:t>
            </a:r>
          </a:p>
        </p:txBody>
      </p:sp>
      <p:sp>
        <p:nvSpPr>
          <p:cNvPr id="3" name="Date Placeholder 2">
            <a:extLst>
              <a:ext uri="{FF2B5EF4-FFF2-40B4-BE49-F238E27FC236}">
                <a16:creationId xmlns:a16="http://schemas.microsoft.com/office/drawing/2014/main" id="{F6872657-6815-4C3D-90E7-929F7C1F4E48}"/>
              </a:ext>
            </a:extLst>
          </p:cNvPr>
          <p:cNvSpPr>
            <a:spLocks noGrp="1"/>
          </p:cNvSpPr>
          <p:nvPr>
            <p:ph type="dt" sz="half" idx="10"/>
          </p:nvPr>
        </p:nvSpPr>
        <p:spPr/>
        <p:txBody>
          <a:bodyPr/>
          <a:lstStyle/>
          <a:p>
            <a:fld id="{9AC9EBFE-5BA1-460F-BE92-8CF5579A714B}" type="datetime4">
              <a:rPr lang="en-US" smtClean="0"/>
              <a:t>December 5, 2022</a:t>
            </a:fld>
            <a:endParaRPr lang="en-CA"/>
          </a:p>
        </p:txBody>
      </p:sp>
      <p:sp>
        <p:nvSpPr>
          <p:cNvPr id="4" name="Footer Placeholder 3">
            <a:extLst>
              <a:ext uri="{FF2B5EF4-FFF2-40B4-BE49-F238E27FC236}">
                <a16:creationId xmlns:a16="http://schemas.microsoft.com/office/drawing/2014/main" id="{3A0B9964-B6E5-4169-ADCE-6B237E7B9AE4}"/>
              </a:ext>
            </a:extLst>
          </p:cNvPr>
          <p:cNvSpPr>
            <a:spLocks noGrp="1"/>
          </p:cNvSpPr>
          <p:nvPr>
            <p:ph type="ftr" sz="quarter" idx="11"/>
          </p:nvPr>
        </p:nvSpPr>
        <p:spPr/>
        <p:txBody>
          <a:bodyPr/>
          <a:lstStyle/>
          <a:p>
            <a:r>
              <a:rPr lang="en-CA"/>
              <a:t>Presentation Title</a:t>
            </a:r>
          </a:p>
        </p:txBody>
      </p:sp>
      <p:sp>
        <p:nvSpPr>
          <p:cNvPr id="5" name="Slide Number Placeholder 4">
            <a:extLst>
              <a:ext uri="{FF2B5EF4-FFF2-40B4-BE49-F238E27FC236}">
                <a16:creationId xmlns:a16="http://schemas.microsoft.com/office/drawing/2014/main" id="{AA862143-3D06-4F54-AEA9-E6E6F56F9390}"/>
              </a:ext>
            </a:extLst>
          </p:cNvPr>
          <p:cNvSpPr>
            <a:spLocks noGrp="1"/>
          </p:cNvSpPr>
          <p:nvPr>
            <p:ph type="sldNum" sz="quarter" idx="12"/>
          </p:nvPr>
        </p:nvSpPr>
        <p:spPr/>
        <p:txBody>
          <a:bodyPr/>
          <a:lstStyle/>
          <a:p>
            <a:fld id="{00E6A5BD-C011-4A45-AA3A-201790FB7F2B}" type="slidenum">
              <a:rPr lang="en-CA" smtClean="0"/>
              <a:t>5</a:t>
            </a:fld>
            <a:endParaRPr lang="en-CA"/>
          </a:p>
        </p:txBody>
      </p:sp>
    </p:spTree>
    <p:extLst>
      <p:ext uri="{BB962C8B-B14F-4D97-AF65-F5344CB8AC3E}">
        <p14:creationId xmlns:p14="http://schemas.microsoft.com/office/powerpoint/2010/main" val="820771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99DA0-630A-4999-AE11-B17F0B98D37A}"/>
              </a:ext>
            </a:extLst>
          </p:cNvPr>
          <p:cNvSpPr>
            <a:spLocks noGrp="1"/>
          </p:cNvSpPr>
          <p:nvPr>
            <p:ph type="title"/>
          </p:nvPr>
        </p:nvSpPr>
        <p:spPr/>
        <p:txBody>
          <a:bodyPr/>
          <a:lstStyle/>
          <a:p>
            <a:r>
              <a:rPr lang="en-US" dirty="0"/>
              <a:t>Algorithm – explain in plain English how you would extend the algorithm to 3D, 4D, beyond</a:t>
            </a:r>
          </a:p>
        </p:txBody>
      </p:sp>
      <p:sp>
        <p:nvSpPr>
          <p:cNvPr id="3" name="Date Placeholder 2">
            <a:extLst>
              <a:ext uri="{FF2B5EF4-FFF2-40B4-BE49-F238E27FC236}">
                <a16:creationId xmlns:a16="http://schemas.microsoft.com/office/drawing/2014/main" id="{2EE64DBE-2C49-435C-AF33-7D018E42A978}"/>
              </a:ext>
            </a:extLst>
          </p:cNvPr>
          <p:cNvSpPr>
            <a:spLocks noGrp="1"/>
          </p:cNvSpPr>
          <p:nvPr>
            <p:ph type="dt" sz="half" idx="10"/>
          </p:nvPr>
        </p:nvSpPr>
        <p:spPr/>
        <p:txBody>
          <a:bodyPr/>
          <a:lstStyle/>
          <a:p>
            <a:fld id="{9AC9EBFE-5BA1-460F-BE92-8CF5579A714B}" type="datetime4">
              <a:rPr lang="en-US" smtClean="0"/>
              <a:t>December 5, 2022</a:t>
            </a:fld>
            <a:endParaRPr lang="en-CA"/>
          </a:p>
        </p:txBody>
      </p:sp>
      <p:sp>
        <p:nvSpPr>
          <p:cNvPr id="4" name="Footer Placeholder 3">
            <a:extLst>
              <a:ext uri="{FF2B5EF4-FFF2-40B4-BE49-F238E27FC236}">
                <a16:creationId xmlns:a16="http://schemas.microsoft.com/office/drawing/2014/main" id="{3D5DBEE6-1FC3-43EC-A6E3-F4F0623B670B}"/>
              </a:ext>
            </a:extLst>
          </p:cNvPr>
          <p:cNvSpPr>
            <a:spLocks noGrp="1"/>
          </p:cNvSpPr>
          <p:nvPr>
            <p:ph type="ftr" sz="quarter" idx="11"/>
          </p:nvPr>
        </p:nvSpPr>
        <p:spPr/>
        <p:txBody>
          <a:bodyPr/>
          <a:lstStyle/>
          <a:p>
            <a:r>
              <a:rPr lang="en-CA"/>
              <a:t>Presentation Title</a:t>
            </a:r>
          </a:p>
        </p:txBody>
      </p:sp>
      <p:sp>
        <p:nvSpPr>
          <p:cNvPr id="5" name="Slide Number Placeholder 4">
            <a:extLst>
              <a:ext uri="{FF2B5EF4-FFF2-40B4-BE49-F238E27FC236}">
                <a16:creationId xmlns:a16="http://schemas.microsoft.com/office/drawing/2014/main" id="{5C6F5594-894F-4D85-82C0-9D900DE9B3CB}"/>
              </a:ext>
            </a:extLst>
          </p:cNvPr>
          <p:cNvSpPr>
            <a:spLocks noGrp="1"/>
          </p:cNvSpPr>
          <p:nvPr>
            <p:ph type="sldNum" sz="quarter" idx="12"/>
          </p:nvPr>
        </p:nvSpPr>
        <p:spPr/>
        <p:txBody>
          <a:bodyPr/>
          <a:lstStyle/>
          <a:p>
            <a:fld id="{00E6A5BD-C011-4A45-AA3A-201790FB7F2B}" type="slidenum">
              <a:rPr lang="en-CA" smtClean="0"/>
              <a:t>6</a:t>
            </a:fld>
            <a:endParaRPr lang="en-CA"/>
          </a:p>
        </p:txBody>
      </p:sp>
    </p:spTree>
    <p:extLst>
      <p:ext uri="{BB962C8B-B14F-4D97-AF65-F5344CB8AC3E}">
        <p14:creationId xmlns:p14="http://schemas.microsoft.com/office/powerpoint/2010/main" val="1643561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C1F77-8300-466A-9C7F-5B21E88D231D}"/>
              </a:ext>
            </a:extLst>
          </p:cNvPr>
          <p:cNvSpPr>
            <a:spLocks noGrp="1"/>
          </p:cNvSpPr>
          <p:nvPr>
            <p:ph type="title"/>
          </p:nvPr>
        </p:nvSpPr>
        <p:spPr/>
        <p:txBody>
          <a:bodyPr/>
          <a:lstStyle/>
          <a:p>
            <a:r>
              <a:rPr lang="en-US" dirty="0"/>
              <a:t>Coding – do a study on how changing input parameters in the algorithms changes the outputs?</a:t>
            </a:r>
          </a:p>
        </p:txBody>
      </p:sp>
      <p:sp>
        <p:nvSpPr>
          <p:cNvPr id="3" name="Date Placeholder 2">
            <a:extLst>
              <a:ext uri="{FF2B5EF4-FFF2-40B4-BE49-F238E27FC236}">
                <a16:creationId xmlns:a16="http://schemas.microsoft.com/office/drawing/2014/main" id="{B437D10D-4E88-4BAB-8EFD-E0C870D25D0D}"/>
              </a:ext>
            </a:extLst>
          </p:cNvPr>
          <p:cNvSpPr>
            <a:spLocks noGrp="1"/>
          </p:cNvSpPr>
          <p:nvPr>
            <p:ph type="dt" sz="half" idx="10"/>
          </p:nvPr>
        </p:nvSpPr>
        <p:spPr/>
        <p:txBody>
          <a:bodyPr/>
          <a:lstStyle/>
          <a:p>
            <a:fld id="{9AC9EBFE-5BA1-460F-BE92-8CF5579A714B}" type="datetime4">
              <a:rPr lang="en-US" smtClean="0"/>
              <a:t>December 5, 2022</a:t>
            </a:fld>
            <a:endParaRPr lang="en-CA"/>
          </a:p>
        </p:txBody>
      </p:sp>
      <p:sp>
        <p:nvSpPr>
          <p:cNvPr id="4" name="Footer Placeholder 3">
            <a:extLst>
              <a:ext uri="{FF2B5EF4-FFF2-40B4-BE49-F238E27FC236}">
                <a16:creationId xmlns:a16="http://schemas.microsoft.com/office/drawing/2014/main" id="{49DF8C9D-4C14-425D-B520-A1C7AF13AC52}"/>
              </a:ext>
            </a:extLst>
          </p:cNvPr>
          <p:cNvSpPr>
            <a:spLocks noGrp="1"/>
          </p:cNvSpPr>
          <p:nvPr>
            <p:ph type="ftr" sz="quarter" idx="11"/>
          </p:nvPr>
        </p:nvSpPr>
        <p:spPr/>
        <p:txBody>
          <a:bodyPr/>
          <a:lstStyle/>
          <a:p>
            <a:r>
              <a:rPr lang="en-CA"/>
              <a:t>Presentation Title</a:t>
            </a:r>
          </a:p>
        </p:txBody>
      </p:sp>
      <p:sp>
        <p:nvSpPr>
          <p:cNvPr id="5" name="Slide Number Placeholder 4">
            <a:extLst>
              <a:ext uri="{FF2B5EF4-FFF2-40B4-BE49-F238E27FC236}">
                <a16:creationId xmlns:a16="http://schemas.microsoft.com/office/drawing/2014/main" id="{E53F0E2C-CD60-4BED-8A91-4E8A7C25550F}"/>
              </a:ext>
            </a:extLst>
          </p:cNvPr>
          <p:cNvSpPr>
            <a:spLocks noGrp="1"/>
          </p:cNvSpPr>
          <p:nvPr>
            <p:ph type="sldNum" sz="quarter" idx="12"/>
          </p:nvPr>
        </p:nvSpPr>
        <p:spPr/>
        <p:txBody>
          <a:bodyPr/>
          <a:lstStyle/>
          <a:p>
            <a:fld id="{00E6A5BD-C011-4A45-AA3A-201790FB7F2B}" type="slidenum">
              <a:rPr lang="en-CA" smtClean="0"/>
              <a:t>7</a:t>
            </a:fld>
            <a:endParaRPr lang="en-CA"/>
          </a:p>
        </p:txBody>
      </p:sp>
    </p:spTree>
    <p:extLst>
      <p:ext uri="{BB962C8B-B14F-4D97-AF65-F5344CB8AC3E}">
        <p14:creationId xmlns:p14="http://schemas.microsoft.com/office/powerpoint/2010/main" val="6936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1FEA8-4E30-40AD-92EB-320FCAD023DA}"/>
              </a:ext>
            </a:extLst>
          </p:cNvPr>
          <p:cNvSpPr>
            <a:spLocks noGrp="1"/>
          </p:cNvSpPr>
          <p:nvPr>
            <p:ph type="title"/>
          </p:nvPr>
        </p:nvSpPr>
        <p:spPr/>
        <p:txBody>
          <a:bodyPr/>
          <a:lstStyle/>
          <a:p>
            <a:r>
              <a:rPr lang="en-US" dirty="0"/>
              <a:t>Coding – using any kind of data outputted from this exercise show a cool plot with colors</a:t>
            </a:r>
          </a:p>
        </p:txBody>
      </p:sp>
      <p:sp>
        <p:nvSpPr>
          <p:cNvPr id="3" name="Date Placeholder 2">
            <a:extLst>
              <a:ext uri="{FF2B5EF4-FFF2-40B4-BE49-F238E27FC236}">
                <a16:creationId xmlns:a16="http://schemas.microsoft.com/office/drawing/2014/main" id="{D900F170-0D30-400A-8BE8-0791E8605B39}"/>
              </a:ext>
            </a:extLst>
          </p:cNvPr>
          <p:cNvSpPr>
            <a:spLocks noGrp="1"/>
          </p:cNvSpPr>
          <p:nvPr>
            <p:ph type="dt" sz="half" idx="10"/>
          </p:nvPr>
        </p:nvSpPr>
        <p:spPr/>
        <p:txBody>
          <a:bodyPr/>
          <a:lstStyle/>
          <a:p>
            <a:fld id="{9AC9EBFE-5BA1-460F-BE92-8CF5579A714B}" type="datetime4">
              <a:rPr lang="en-US" smtClean="0"/>
              <a:t>December 5, 2022</a:t>
            </a:fld>
            <a:endParaRPr lang="en-CA"/>
          </a:p>
        </p:txBody>
      </p:sp>
      <p:sp>
        <p:nvSpPr>
          <p:cNvPr id="4" name="Footer Placeholder 3">
            <a:extLst>
              <a:ext uri="{FF2B5EF4-FFF2-40B4-BE49-F238E27FC236}">
                <a16:creationId xmlns:a16="http://schemas.microsoft.com/office/drawing/2014/main" id="{B7A92993-DBBD-47A6-81B4-E8DB54F4A23E}"/>
              </a:ext>
            </a:extLst>
          </p:cNvPr>
          <p:cNvSpPr>
            <a:spLocks noGrp="1"/>
          </p:cNvSpPr>
          <p:nvPr>
            <p:ph type="ftr" sz="quarter" idx="11"/>
          </p:nvPr>
        </p:nvSpPr>
        <p:spPr/>
        <p:txBody>
          <a:bodyPr/>
          <a:lstStyle/>
          <a:p>
            <a:r>
              <a:rPr lang="en-CA"/>
              <a:t>Presentation Title</a:t>
            </a:r>
          </a:p>
        </p:txBody>
      </p:sp>
      <p:sp>
        <p:nvSpPr>
          <p:cNvPr id="5" name="Slide Number Placeholder 4">
            <a:extLst>
              <a:ext uri="{FF2B5EF4-FFF2-40B4-BE49-F238E27FC236}">
                <a16:creationId xmlns:a16="http://schemas.microsoft.com/office/drawing/2014/main" id="{1ACF5D45-8760-437F-92DA-130365F9DC59}"/>
              </a:ext>
            </a:extLst>
          </p:cNvPr>
          <p:cNvSpPr>
            <a:spLocks noGrp="1"/>
          </p:cNvSpPr>
          <p:nvPr>
            <p:ph type="sldNum" sz="quarter" idx="12"/>
          </p:nvPr>
        </p:nvSpPr>
        <p:spPr/>
        <p:txBody>
          <a:bodyPr/>
          <a:lstStyle/>
          <a:p>
            <a:fld id="{00E6A5BD-C011-4A45-AA3A-201790FB7F2B}" type="slidenum">
              <a:rPr lang="en-CA" smtClean="0"/>
              <a:t>8</a:t>
            </a:fld>
            <a:endParaRPr lang="en-CA"/>
          </a:p>
        </p:txBody>
      </p:sp>
    </p:spTree>
    <p:extLst>
      <p:ext uri="{BB962C8B-B14F-4D97-AF65-F5344CB8AC3E}">
        <p14:creationId xmlns:p14="http://schemas.microsoft.com/office/powerpoint/2010/main" val="2054234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34898-D631-4C74-84A1-69957732BEA5}"/>
              </a:ext>
            </a:extLst>
          </p:cNvPr>
          <p:cNvSpPr>
            <a:spLocks noGrp="1"/>
          </p:cNvSpPr>
          <p:nvPr>
            <p:ph type="title"/>
          </p:nvPr>
        </p:nvSpPr>
        <p:spPr/>
        <p:txBody>
          <a:bodyPr/>
          <a:lstStyle/>
          <a:p>
            <a:r>
              <a:rPr lang="en-US" dirty="0"/>
              <a:t>Explain in plain English a GE scenario that would benefit from numerical integration</a:t>
            </a:r>
          </a:p>
        </p:txBody>
      </p:sp>
      <p:sp>
        <p:nvSpPr>
          <p:cNvPr id="3" name="Date Placeholder 2">
            <a:extLst>
              <a:ext uri="{FF2B5EF4-FFF2-40B4-BE49-F238E27FC236}">
                <a16:creationId xmlns:a16="http://schemas.microsoft.com/office/drawing/2014/main" id="{9FDB3C70-0541-4626-9DF3-B7935ECFFF76}"/>
              </a:ext>
            </a:extLst>
          </p:cNvPr>
          <p:cNvSpPr>
            <a:spLocks noGrp="1"/>
          </p:cNvSpPr>
          <p:nvPr>
            <p:ph type="dt" sz="half" idx="10"/>
          </p:nvPr>
        </p:nvSpPr>
        <p:spPr/>
        <p:txBody>
          <a:bodyPr/>
          <a:lstStyle/>
          <a:p>
            <a:fld id="{9AC9EBFE-5BA1-460F-BE92-8CF5579A714B}" type="datetime4">
              <a:rPr lang="en-US" smtClean="0"/>
              <a:t>December 5, 2022</a:t>
            </a:fld>
            <a:endParaRPr lang="en-CA"/>
          </a:p>
        </p:txBody>
      </p:sp>
      <p:sp>
        <p:nvSpPr>
          <p:cNvPr id="4" name="Footer Placeholder 3">
            <a:extLst>
              <a:ext uri="{FF2B5EF4-FFF2-40B4-BE49-F238E27FC236}">
                <a16:creationId xmlns:a16="http://schemas.microsoft.com/office/drawing/2014/main" id="{EE95C2A9-4FAB-434C-AD19-0CBC470CD444}"/>
              </a:ext>
            </a:extLst>
          </p:cNvPr>
          <p:cNvSpPr>
            <a:spLocks noGrp="1"/>
          </p:cNvSpPr>
          <p:nvPr>
            <p:ph type="ftr" sz="quarter" idx="11"/>
          </p:nvPr>
        </p:nvSpPr>
        <p:spPr/>
        <p:txBody>
          <a:bodyPr/>
          <a:lstStyle/>
          <a:p>
            <a:r>
              <a:rPr lang="en-CA"/>
              <a:t>Presentation Title</a:t>
            </a:r>
          </a:p>
        </p:txBody>
      </p:sp>
      <p:sp>
        <p:nvSpPr>
          <p:cNvPr id="5" name="Slide Number Placeholder 4">
            <a:extLst>
              <a:ext uri="{FF2B5EF4-FFF2-40B4-BE49-F238E27FC236}">
                <a16:creationId xmlns:a16="http://schemas.microsoft.com/office/drawing/2014/main" id="{98C73070-B4B6-4677-93F1-04BEBC6549BF}"/>
              </a:ext>
            </a:extLst>
          </p:cNvPr>
          <p:cNvSpPr>
            <a:spLocks noGrp="1"/>
          </p:cNvSpPr>
          <p:nvPr>
            <p:ph type="sldNum" sz="quarter" idx="12"/>
          </p:nvPr>
        </p:nvSpPr>
        <p:spPr/>
        <p:txBody>
          <a:bodyPr/>
          <a:lstStyle/>
          <a:p>
            <a:fld id="{00E6A5BD-C011-4A45-AA3A-201790FB7F2B}" type="slidenum">
              <a:rPr lang="en-CA" smtClean="0"/>
              <a:t>9</a:t>
            </a:fld>
            <a:endParaRPr lang="en-CA"/>
          </a:p>
        </p:txBody>
      </p:sp>
    </p:spTree>
    <p:extLst>
      <p:ext uri="{BB962C8B-B14F-4D97-AF65-F5344CB8AC3E}">
        <p14:creationId xmlns:p14="http://schemas.microsoft.com/office/powerpoint/2010/main" val="2008268739"/>
      </p:ext>
    </p:extLst>
  </p:cSld>
  <p:clrMapOvr>
    <a:masterClrMapping/>
  </p:clrMapOvr>
</p:sld>
</file>

<file path=ppt/theme/theme1.xml><?xml version="1.0" encoding="utf-8"?>
<a:theme xmlns:a="http://schemas.openxmlformats.org/drawingml/2006/main" name="GE">
  <a:themeElements>
    <a:clrScheme name="GE Colors">
      <a:dk1>
        <a:srgbClr val="63666A"/>
      </a:dk1>
      <a:lt1>
        <a:sysClr val="window" lastClr="FFFFFF"/>
      </a:lt1>
      <a:dk2>
        <a:srgbClr val="B1B3B3"/>
      </a:dk2>
      <a:lt2>
        <a:srgbClr val="F0F0F0"/>
      </a:lt2>
      <a:accent1>
        <a:srgbClr val="005EB8"/>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defRPr dirty="0" smtClean="0">
            <a:solidFill>
              <a:schemeClr val="accent2"/>
            </a:solidFill>
          </a:defRPr>
        </a:defPPr>
      </a:lstStyle>
    </a:txDef>
  </a:objectDefaults>
  <a:extraClrSchemeLst/>
  <a:extLst>
    <a:ext uri="{05A4C25C-085E-4340-85A3-A5531E510DB2}">
      <thm15:themeFamily xmlns:thm15="http://schemas.microsoft.com/office/thememl/2012/main" name="blank.potx" id="{528A80AB-63E7-4739-B6BF-087BEEDFBFB8}" vid="{0462E467-B115-4F7B-8BB4-E9CD90C1AD1A}"/>
    </a:ext>
  </a:extLst>
</a:theme>
</file>

<file path=ppt/theme/theme2.xml><?xml version="1.0" encoding="utf-8"?>
<a:theme xmlns:a="http://schemas.openxmlformats.org/drawingml/2006/main" name="Office Theme">
  <a:themeElements>
    <a:clrScheme name="GE Colors">
      <a:dk1>
        <a:sysClr val="windowText" lastClr="000000"/>
      </a:dk1>
      <a:lt1>
        <a:sysClr val="window" lastClr="FFFFFF"/>
      </a:lt1>
      <a:dk2>
        <a:srgbClr val="B1B3B3"/>
      </a:dk2>
      <a:lt2>
        <a:srgbClr val="F0F0F0"/>
      </a:lt2>
      <a:accent1>
        <a:srgbClr val="005CB9"/>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GE Colors">
      <a:dk1>
        <a:sysClr val="windowText" lastClr="000000"/>
      </a:dk1>
      <a:lt1>
        <a:sysClr val="window" lastClr="FFFFFF"/>
      </a:lt1>
      <a:dk2>
        <a:srgbClr val="B1B3B3"/>
      </a:dk2>
      <a:lt2>
        <a:srgbClr val="F0F0F0"/>
      </a:lt2>
      <a:accent1>
        <a:srgbClr val="005CB9"/>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91</TotalTime>
  <Words>186</Words>
  <Application>Microsoft Office PowerPoint</Application>
  <PresentationFormat>Widescreen</PresentationFormat>
  <Paragraphs>42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GE Inspira Sans</vt:lpstr>
      <vt:lpstr>GE</vt:lpstr>
      <vt:lpstr>Sprint Review – Team A</vt:lpstr>
      <vt:lpstr>Goals of Sprint Review/Retro</vt:lpstr>
      <vt:lpstr>Problem Significance</vt:lpstr>
      <vt:lpstr>Algorithm – summarize main functions called and why</vt:lpstr>
      <vt:lpstr>Algorithm – explain in plain English why numerical methods are used</vt:lpstr>
      <vt:lpstr>Algorithm – explain in plain English how you would extend the algorithm to 3D, 4D, beyond</vt:lpstr>
      <vt:lpstr>Coding – do a study on how changing input parameters in the algorithms changes the outputs?</vt:lpstr>
      <vt:lpstr>Coding – using any kind of data outputted from this exercise show a cool plot with colors</vt:lpstr>
      <vt:lpstr>Explain in plain English a GE scenario that would benefit from numerical integration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Sprint Review – Team A</dc:title>
  <dc:creator>Falanga, Grace (GE Research)</dc:creator>
  <dc:description>Version 1.08
Job 1437
August 25, 2016</dc:description>
  <cp:lastModifiedBy>Falanga, Grace (GE Research)</cp:lastModifiedBy>
  <cp:revision>3</cp:revision>
  <dcterms:created xsi:type="dcterms:W3CDTF">2022-12-01T18:03:49Z</dcterms:created>
  <dcterms:modified xsi:type="dcterms:W3CDTF">2022-12-05T18:58:10Z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09ce23d-b10a-46db-9941-323d4cdb1a52_Enabled">
    <vt:lpwstr>True</vt:lpwstr>
  </property>
  <property fmtid="{D5CDD505-2E9C-101B-9397-08002B2CF9AE}" pid="3" name="MSIP_Label_209ce23d-b10a-46db-9941-323d4cdb1a52_SiteId">
    <vt:lpwstr>Local</vt:lpwstr>
  </property>
  <property fmtid="{D5CDD505-2E9C-101B-9397-08002B2CF9AE}" pid="4" name="MSIP_Label_209ce23d-b10a-46db-9941-323d4cdb1a52_Owner">
    <vt:lpwstr>223074148@ge.com</vt:lpwstr>
  </property>
  <property fmtid="{D5CDD505-2E9C-101B-9397-08002B2CF9AE}" pid="5" name="MSIP_Label_209ce23d-b10a-46db-9941-323d4cdb1a52_SetDate">
    <vt:lpwstr>2022-12-01T18:03:54.6183062Z</vt:lpwstr>
  </property>
  <property fmtid="{D5CDD505-2E9C-101B-9397-08002B2CF9AE}" pid="6" name="MSIP_Label_209ce23d-b10a-46db-9941-323d4cdb1a52_Name">
    <vt:lpwstr>GE Non-Public</vt:lpwstr>
  </property>
  <property fmtid="{D5CDD505-2E9C-101B-9397-08002B2CF9AE}" pid="7" name="MSIP_Label_209ce23d-b10a-46db-9941-323d4cdb1a52_Application">
    <vt:lpwstr>Microsoft Azure Information Protection</vt:lpwstr>
  </property>
  <property fmtid="{D5CDD505-2E9C-101B-9397-08002B2CF9AE}" pid="8" name="MSIP_Label_209ce23d-b10a-46db-9941-323d4cdb1a52_Extended_MSFT_Method">
    <vt:lpwstr>Manual</vt:lpwstr>
  </property>
  <property fmtid="{D5CDD505-2E9C-101B-9397-08002B2CF9AE}" pid="9" name="Sensitivity">
    <vt:lpwstr>GE Non-Public</vt:lpwstr>
  </property>
</Properties>
</file>