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handoutMasterIdLst>
    <p:handoutMasterId r:id="rId12"/>
  </p:handoutMasterIdLst>
  <p:sldIdLst>
    <p:sldId id="268" r:id="rId2"/>
    <p:sldId id="276" r:id="rId3"/>
    <p:sldId id="269" r:id="rId4"/>
    <p:sldId id="270" r:id="rId5"/>
    <p:sldId id="271" r:id="rId6"/>
    <p:sldId id="272" r:id="rId7"/>
    <p:sldId id="273" r:id="rId8"/>
    <p:sldId id="274"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howGuides="1">
      <p:cViewPr varScale="1">
        <p:scale>
          <a:sx n="96" d="100"/>
          <a:sy n="96" d="100"/>
        </p:scale>
        <p:origin x="86" y="38"/>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2022-12-01</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2022-12-01</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December 1,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 name="Rectangle 7">
            <a:extLst>
              <a:ext uri="{FF2B5EF4-FFF2-40B4-BE49-F238E27FC236}">
                <a16:creationId xmlns:a16="http://schemas.microsoft.com/office/drawing/2014/main" id="{0325036F-BF1D-44AF-891D-786237A0A871}"/>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1,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F844-BF21-4AD2-9D1A-2E8D2D3063D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December 1,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2852ED-406E-459C-BE67-4C16A8EDF77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1,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9AABF5-27F6-4C39-9BD7-EE6B28E0DA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December 1,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764254-1C0E-4631-8670-4457B3F238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1,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792A8861-7B2B-4F59-8942-06CC4EB6631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578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1,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9DBD8263-5B28-4762-ACE3-B95B8B9B513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226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December 1, 2022</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cxnSp>
        <p:nvCxnSpPr>
          <p:cNvPr id="11" name="Straight Connector 10">
            <a:extLst>
              <a:ext uri="{FF2B5EF4-FFF2-40B4-BE49-F238E27FC236}">
                <a16:creationId xmlns:a16="http://schemas.microsoft.com/office/drawing/2014/main" id="{36D50BBA-27BE-46B1-9DA2-142911E7558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9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December 1, 2022</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2" name="Straight Connector 11">
            <a:extLst>
              <a:ext uri="{FF2B5EF4-FFF2-40B4-BE49-F238E27FC236}">
                <a16:creationId xmlns:a16="http://schemas.microsoft.com/office/drawing/2014/main" id="{2A6DB393-5CAF-4A0C-A21B-CCB84603D4F4}"/>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7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December 1, 2022</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cxnSp>
        <p:nvCxnSpPr>
          <p:cNvPr id="9" name="Straight Connector 8">
            <a:extLst>
              <a:ext uri="{FF2B5EF4-FFF2-40B4-BE49-F238E27FC236}">
                <a16:creationId xmlns:a16="http://schemas.microsoft.com/office/drawing/2014/main" id="{96362DC7-B2FA-4948-A940-1119B33F03E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248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December 1, 2022</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343701"/>
          </a:xfrm>
          <a:prstGeom prst="rect">
            <a:avLst/>
          </a:prstGeom>
          <a:noFill/>
        </p:spPr>
        <p:txBody>
          <a:bodyPr wrap="square" lIns="0" tIns="0" rIns="0" bIns="0" rtlCol="0">
            <a:spAutoFit/>
          </a:bodyPr>
          <a:lstStyle/>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Rectangle 8">
            <a:extLst>
              <a:ext uri="{FF2B5EF4-FFF2-40B4-BE49-F238E27FC236}">
                <a16:creationId xmlns:a16="http://schemas.microsoft.com/office/drawing/2014/main" id="{E01D49B6-0C3E-4BF8-B6B3-B817B17F28DF}"/>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cxnSp>
        <p:nvCxnSpPr>
          <p:cNvPr id="6" name="Straight Connector 5">
            <a:extLst>
              <a:ext uri="{FF2B5EF4-FFF2-40B4-BE49-F238E27FC236}">
                <a16:creationId xmlns:a16="http://schemas.microsoft.com/office/drawing/2014/main" id="{166DF8EC-6E18-499F-B24E-A023426EF11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29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December 1, 2022</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cxnSp>
        <p:nvCxnSpPr>
          <p:cNvPr id="5" name="Straight Connector 4">
            <a:extLst>
              <a:ext uri="{FF2B5EF4-FFF2-40B4-BE49-F238E27FC236}">
                <a16:creationId xmlns:a16="http://schemas.microsoft.com/office/drawing/2014/main" id="{DD1951AB-6913-438B-B13F-24675A9B7175}"/>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4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December 1, 2022</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December 1,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8" name="Straight Connector 7">
            <a:extLst>
              <a:ext uri="{FF2B5EF4-FFF2-40B4-BE49-F238E27FC236}">
                <a16:creationId xmlns:a16="http://schemas.microsoft.com/office/drawing/2014/main" id="{26B91ED5-5431-4880-AEFC-BDEAD3C071DA}"/>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7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December 1, 2022</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910200-1FDA-45B7-8617-DD2A8D1CF6BD}"/>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December 1, 2022</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sp>
        <p:nvSpPr>
          <p:cNvPr id="7" name="MSIPCMContentMarking" descr="{&quot;HashCode&quot;:503517542,&quot;Placement&quot;:&quot;Footer&quot;}">
            <a:extLst>
              <a:ext uri="{FF2B5EF4-FFF2-40B4-BE49-F238E27FC236}">
                <a16:creationId xmlns:a16="http://schemas.microsoft.com/office/drawing/2014/main" id="{E3881CBE-E143-46F3-9CC6-DAB9AA8CF978}"/>
              </a:ext>
            </a:extLst>
          </p:cNvPr>
          <p:cNvSpPr txBox="1"/>
          <p:nvPr userDrawn="1"/>
        </p:nvSpPr>
        <p:spPr>
          <a:xfrm>
            <a:off x="5499595" y="6595656"/>
            <a:ext cx="1192809"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-GE NON-PUBLIC-</a:t>
            </a:r>
            <a:endParaRPr lang="en-US" sz="1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95" r:id="rId3"/>
    <p:sldLayoutId id="2147483696"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ctrTitle"/>
          </p:nvPr>
        </p:nvSpPr>
        <p:spPr/>
        <p:txBody>
          <a:bodyPr/>
          <a:lstStyle/>
          <a:p>
            <a:r>
              <a:rPr lang="en-US" dirty="0"/>
              <a:t>Sprint Review – Team A</a:t>
            </a:r>
          </a:p>
        </p:txBody>
      </p:sp>
      <p:sp>
        <p:nvSpPr>
          <p:cNvPr id="3" name="Date Placeholder 2">
            <a:extLst>
              <a:ext uri="{FF2B5EF4-FFF2-40B4-BE49-F238E27FC236}">
                <a16:creationId xmlns:a16="http://schemas.microsoft.com/office/drawing/2014/main" id="{CA40EC4F-2C66-4152-BCC9-5F620F62F447}"/>
              </a:ext>
            </a:extLst>
          </p:cNvPr>
          <p:cNvSpPr>
            <a:spLocks noGrp="1"/>
          </p:cNvSpPr>
          <p:nvPr>
            <p:ph type="dt" sz="half" idx="10"/>
          </p:nvPr>
        </p:nvSpPr>
        <p:spPr/>
        <p:txBody>
          <a:bodyPr/>
          <a:lstStyle/>
          <a:p>
            <a:fld id="{5BE6D354-99C5-404C-B6A2-01FFCCA0E449}" type="datetime4">
              <a:rPr lang="en-US" smtClean="0"/>
              <a:t>December 1, 2022</a:t>
            </a:fld>
            <a:endParaRPr lang="en-CA" dirty="0"/>
          </a:p>
        </p:txBody>
      </p:sp>
    </p:spTree>
    <p:extLst>
      <p:ext uri="{BB962C8B-B14F-4D97-AF65-F5344CB8AC3E}">
        <p14:creationId xmlns:p14="http://schemas.microsoft.com/office/powerpoint/2010/main" val="50591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751-6C4C-405B-BC0E-56FF0D7A6B8F}"/>
              </a:ext>
            </a:extLst>
          </p:cNvPr>
          <p:cNvSpPr>
            <a:spLocks noGrp="1"/>
          </p:cNvSpPr>
          <p:nvPr>
            <p:ph type="title"/>
          </p:nvPr>
        </p:nvSpPr>
        <p:spPr/>
        <p:txBody>
          <a:bodyPr/>
          <a:lstStyle/>
          <a:p>
            <a:r>
              <a:rPr lang="en-US" dirty="0"/>
              <a:t>Goals of Sprint Review/Retro</a:t>
            </a:r>
          </a:p>
        </p:txBody>
      </p:sp>
      <p:sp>
        <p:nvSpPr>
          <p:cNvPr id="3" name="Date Placeholder 2">
            <a:extLst>
              <a:ext uri="{FF2B5EF4-FFF2-40B4-BE49-F238E27FC236}">
                <a16:creationId xmlns:a16="http://schemas.microsoft.com/office/drawing/2014/main" id="{02EF9BE8-D659-4D3D-9915-762531D05A33}"/>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6D660630-3ACC-447C-B7B7-0A845C5208C0}"/>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8094A15-9709-4D8E-B763-E5AF93A93B78}"/>
              </a:ext>
            </a:extLst>
          </p:cNvPr>
          <p:cNvSpPr>
            <a:spLocks noGrp="1"/>
          </p:cNvSpPr>
          <p:nvPr>
            <p:ph type="sldNum" sz="quarter" idx="12"/>
          </p:nvPr>
        </p:nvSpPr>
        <p:spPr/>
        <p:txBody>
          <a:bodyPr/>
          <a:lstStyle/>
          <a:p>
            <a:fld id="{00E6A5BD-C011-4A45-AA3A-201790FB7F2B}" type="slidenum">
              <a:rPr lang="en-CA" smtClean="0"/>
              <a:t>2</a:t>
            </a:fld>
            <a:endParaRPr lang="en-CA"/>
          </a:p>
        </p:txBody>
      </p:sp>
      <p:sp>
        <p:nvSpPr>
          <p:cNvPr id="6" name="TextBox 5">
            <a:extLst>
              <a:ext uri="{FF2B5EF4-FFF2-40B4-BE49-F238E27FC236}">
                <a16:creationId xmlns:a16="http://schemas.microsoft.com/office/drawing/2014/main" id="{D71BCC7F-EB82-43AA-9F0D-D8FA31F6ABDA}"/>
              </a:ext>
            </a:extLst>
          </p:cNvPr>
          <p:cNvSpPr txBox="1"/>
          <p:nvPr/>
        </p:nvSpPr>
        <p:spPr>
          <a:xfrm>
            <a:off x="1224501" y="1796995"/>
            <a:ext cx="8488017" cy="55399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solidFill>
              </a:rPr>
              <a:t>Review: Demo each “story” (task/requirement) to product owner for acceptance</a:t>
            </a:r>
          </a:p>
          <a:p>
            <a:pPr marL="285750" indent="-285750">
              <a:buFont typeface="Arial" panose="020B0604020202020204" pitchFamily="34" charset="0"/>
              <a:buChar char="•"/>
            </a:pPr>
            <a:r>
              <a:rPr lang="en-US" dirty="0">
                <a:solidFill>
                  <a:schemeClr val="accent2"/>
                </a:solidFill>
              </a:rPr>
              <a:t>Retro: reflect on sprint, suggest changes for process improvement</a:t>
            </a:r>
          </a:p>
        </p:txBody>
      </p:sp>
    </p:spTree>
    <p:extLst>
      <p:ext uri="{BB962C8B-B14F-4D97-AF65-F5344CB8AC3E}">
        <p14:creationId xmlns:p14="http://schemas.microsoft.com/office/powerpoint/2010/main" val="7783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C8B4-33FB-47EA-9C83-1C729E353A06}"/>
              </a:ext>
            </a:extLst>
          </p:cNvPr>
          <p:cNvSpPr>
            <a:spLocks noGrp="1"/>
          </p:cNvSpPr>
          <p:nvPr>
            <p:ph type="title"/>
          </p:nvPr>
        </p:nvSpPr>
        <p:spPr/>
        <p:txBody>
          <a:bodyPr/>
          <a:lstStyle/>
          <a:p>
            <a:r>
              <a:rPr lang="en-US" dirty="0"/>
              <a:t>Significance – summarize key points of this activity</a:t>
            </a:r>
          </a:p>
        </p:txBody>
      </p:sp>
      <p:sp>
        <p:nvSpPr>
          <p:cNvPr id="3" name="Date Placeholder 2">
            <a:extLst>
              <a:ext uri="{FF2B5EF4-FFF2-40B4-BE49-F238E27FC236}">
                <a16:creationId xmlns:a16="http://schemas.microsoft.com/office/drawing/2014/main" id="{A170A8BF-17BD-43E8-8677-915FFEEA9D32}"/>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D96C21D1-2429-4BFE-9695-EC1F9D109A67}"/>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F03954BC-1A31-4DCA-9832-4F44C24D4174}"/>
              </a:ext>
            </a:extLst>
          </p:cNvPr>
          <p:cNvSpPr>
            <a:spLocks noGrp="1"/>
          </p:cNvSpPr>
          <p:nvPr>
            <p:ph type="sldNum" sz="quarter" idx="12"/>
          </p:nvPr>
        </p:nvSpPr>
        <p:spPr/>
        <p:txBody>
          <a:bodyPr/>
          <a:lstStyle/>
          <a:p>
            <a:fld id="{00E6A5BD-C011-4A45-AA3A-201790FB7F2B}" type="slidenum">
              <a:rPr lang="en-CA" smtClean="0"/>
              <a:t>3</a:t>
            </a:fld>
            <a:endParaRPr lang="en-CA"/>
          </a:p>
        </p:txBody>
      </p:sp>
    </p:spTree>
    <p:extLst>
      <p:ext uri="{BB962C8B-B14F-4D97-AF65-F5344CB8AC3E}">
        <p14:creationId xmlns:p14="http://schemas.microsoft.com/office/powerpoint/2010/main" val="83038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7FC9-B451-4F69-AA62-39D438720CFC}"/>
              </a:ext>
            </a:extLst>
          </p:cNvPr>
          <p:cNvSpPr>
            <a:spLocks noGrp="1"/>
          </p:cNvSpPr>
          <p:nvPr>
            <p:ph type="title"/>
          </p:nvPr>
        </p:nvSpPr>
        <p:spPr/>
        <p:txBody>
          <a:bodyPr/>
          <a:lstStyle/>
          <a:p>
            <a:r>
              <a:rPr lang="en-US" dirty="0"/>
              <a:t>Algorithm – summarize main functions called and why</a:t>
            </a:r>
          </a:p>
        </p:txBody>
      </p:sp>
      <p:sp>
        <p:nvSpPr>
          <p:cNvPr id="3" name="Date Placeholder 2">
            <a:extLst>
              <a:ext uri="{FF2B5EF4-FFF2-40B4-BE49-F238E27FC236}">
                <a16:creationId xmlns:a16="http://schemas.microsoft.com/office/drawing/2014/main" id="{DD30271C-8863-4410-8731-AB7247FB9F9F}"/>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E704B8F3-FC59-4A2E-B52C-C8694B5AF5EE}"/>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978E9D5B-59A4-458D-8F94-17387B144187}"/>
              </a:ext>
            </a:extLst>
          </p:cNvPr>
          <p:cNvSpPr>
            <a:spLocks noGrp="1"/>
          </p:cNvSpPr>
          <p:nvPr>
            <p:ph type="sldNum" sz="quarter" idx="12"/>
          </p:nvPr>
        </p:nvSpPr>
        <p:spPr/>
        <p:txBody>
          <a:bodyPr/>
          <a:lstStyle/>
          <a:p>
            <a:fld id="{00E6A5BD-C011-4A45-AA3A-201790FB7F2B}" type="slidenum">
              <a:rPr lang="en-CA" smtClean="0"/>
              <a:t>4</a:t>
            </a:fld>
            <a:endParaRPr lang="en-CA"/>
          </a:p>
        </p:txBody>
      </p:sp>
    </p:spTree>
    <p:extLst>
      <p:ext uri="{BB962C8B-B14F-4D97-AF65-F5344CB8AC3E}">
        <p14:creationId xmlns:p14="http://schemas.microsoft.com/office/powerpoint/2010/main" val="137955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11B1-7AD6-47B4-A8A0-4C2073FBD774}"/>
              </a:ext>
            </a:extLst>
          </p:cNvPr>
          <p:cNvSpPr>
            <a:spLocks noGrp="1"/>
          </p:cNvSpPr>
          <p:nvPr>
            <p:ph type="title"/>
          </p:nvPr>
        </p:nvSpPr>
        <p:spPr/>
        <p:txBody>
          <a:bodyPr/>
          <a:lstStyle/>
          <a:p>
            <a:r>
              <a:rPr lang="en-US" dirty="0"/>
              <a:t>Algorithm – explain in plain English why numerical methods are used</a:t>
            </a:r>
          </a:p>
        </p:txBody>
      </p:sp>
      <p:sp>
        <p:nvSpPr>
          <p:cNvPr id="3" name="Date Placeholder 2">
            <a:extLst>
              <a:ext uri="{FF2B5EF4-FFF2-40B4-BE49-F238E27FC236}">
                <a16:creationId xmlns:a16="http://schemas.microsoft.com/office/drawing/2014/main" id="{F6872657-6815-4C3D-90E7-929F7C1F4E48}"/>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3A0B9964-B6E5-4169-ADCE-6B237E7B9AE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AA862143-3D06-4F54-AEA9-E6E6F56F9390}"/>
              </a:ext>
            </a:extLst>
          </p:cNvPr>
          <p:cNvSpPr>
            <a:spLocks noGrp="1"/>
          </p:cNvSpPr>
          <p:nvPr>
            <p:ph type="sldNum" sz="quarter" idx="12"/>
          </p:nvPr>
        </p:nvSpPr>
        <p:spPr/>
        <p:txBody>
          <a:bodyPr/>
          <a:lstStyle/>
          <a:p>
            <a:fld id="{00E6A5BD-C011-4A45-AA3A-201790FB7F2B}" type="slidenum">
              <a:rPr lang="en-CA" smtClean="0"/>
              <a:t>5</a:t>
            </a:fld>
            <a:endParaRPr lang="en-CA"/>
          </a:p>
        </p:txBody>
      </p:sp>
    </p:spTree>
    <p:extLst>
      <p:ext uri="{BB962C8B-B14F-4D97-AF65-F5344CB8AC3E}">
        <p14:creationId xmlns:p14="http://schemas.microsoft.com/office/powerpoint/2010/main" val="820771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DA0-630A-4999-AE11-B17F0B98D37A}"/>
              </a:ext>
            </a:extLst>
          </p:cNvPr>
          <p:cNvSpPr>
            <a:spLocks noGrp="1"/>
          </p:cNvSpPr>
          <p:nvPr>
            <p:ph type="title"/>
          </p:nvPr>
        </p:nvSpPr>
        <p:spPr/>
        <p:txBody>
          <a:bodyPr/>
          <a:lstStyle/>
          <a:p>
            <a:r>
              <a:rPr lang="en-US" dirty="0"/>
              <a:t>Algorithm – explain in plain English how you would extend the algorithm to 3D, 4D, beyond</a:t>
            </a:r>
          </a:p>
        </p:txBody>
      </p:sp>
      <p:sp>
        <p:nvSpPr>
          <p:cNvPr id="3" name="Date Placeholder 2">
            <a:extLst>
              <a:ext uri="{FF2B5EF4-FFF2-40B4-BE49-F238E27FC236}">
                <a16:creationId xmlns:a16="http://schemas.microsoft.com/office/drawing/2014/main" id="{2EE64DBE-2C49-435C-AF33-7D018E42A978}"/>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3D5DBEE6-1FC3-43EC-A6E3-F4F0623B670B}"/>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5C6F5594-894F-4D85-82C0-9D900DE9B3CB}"/>
              </a:ext>
            </a:extLst>
          </p:cNvPr>
          <p:cNvSpPr>
            <a:spLocks noGrp="1"/>
          </p:cNvSpPr>
          <p:nvPr>
            <p:ph type="sldNum" sz="quarter" idx="12"/>
          </p:nvPr>
        </p:nvSpPr>
        <p:spPr/>
        <p:txBody>
          <a:bodyPr/>
          <a:lstStyle/>
          <a:p>
            <a:fld id="{00E6A5BD-C011-4A45-AA3A-201790FB7F2B}" type="slidenum">
              <a:rPr lang="en-CA" smtClean="0"/>
              <a:t>6</a:t>
            </a:fld>
            <a:endParaRPr lang="en-CA"/>
          </a:p>
        </p:txBody>
      </p:sp>
    </p:spTree>
    <p:extLst>
      <p:ext uri="{BB962C8B-B14F-4D97-AF65-F5344CB8AC3E}">
        <p14:creationId xmlns:p14="http://schemas.microsoft.com/office/powerpoint/2010/main" val="1643561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1F77-8300-466A-9C7F-5B21E88D231D}"/>
              </a:ext>
            </a:extLst>
          </p:cNvPr>
          <p:cNvSpPr>
            <a:spLocks noGrp="1"/>
          </p:cNvSpPr>
          <p:nvPr>
            <p:ph type="title"/>
          </p:nvPr>
        </p:nvSpPr>
        <p:spPr/>
        <p:txBody>
          <a:bodyPr/>
          <a:lstStyle/>
          <a:p>
            <a:r>
              <a:rPr lang="en-US" dirty="0"/>
              <a:t>Coding – do a study on how changing input parameters in the algorithms changes the outputs?</a:t>
            </a:r>
          </a:p>
        </p:txBody>
      </p:sp>
      <p:sp>
        <p:nvSpPr>
          <p:cNvPr id="3" name="Date Placeholder 2">
            <a:extLst>
              <a:ext uri="{FF2B5EF4-FFF2-40B4-BE49-F238E27FC236}">
                <a16:creationId xmlns:a16="http://schemas.microsoft.com/office/drawing/2014/main" id="{B437D10D-4E88-4BAB-8EFD-E0C870D25D0D}"/>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49DF8C9D-4C14-425D-B520-A1C7AF13AC52}"/>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E53F0E2C-CD60-4BED-8A91-4E8A7C25550F}"/>
              </a:ext>
            </a:extLst>
          </p:cNvPr>
          <p:cNvSpPr>
            <a:spLocks noGrp="1"/>
          </p:cNvSpPr>
          <p:nvPr>
            <p:ph type="sldNum" sz="quarter" idx="12"/>
          </p:nvPr>
        </p:nvSpPr>
        <p:spPr/>
        <p:txBody>
          <a:bodyPr/>
          <a:lstStyle/>
          <a:p>
            <a:fld id="{00E6A5BD-C011-4A45-AA3A-201790FB7F2B}" type="slidenum">
              <a:rPr lang="en-CA" smtClean="0"/>
              <a:t>7</a:t>
            </a:fld>
            <a:endParaRPr lang="en-CA"/>
          </a:p>
        </p:txBody>
      </p:sp>
    </p:spTree>
    <p:extLst>
      <p:ext uri="{BB962C8B-B14F-4D97-AF65-F5344CB8AC3E}">
        <p14:creationId xmlns:p14="http://schemas.microsoft.com/office/powerpoint/2010/main" val="693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FEA8-4E30-40AD-92EB-320FCAD023DA}"/>
              </a:ext>
            </a:extLst>
          </p:cNvPr>
          <p:cNvSpPr>
            <a:spLocks noGrp="1"/>
          </p:cNvSpPr>
          <p:nvPr>
            <p:ph type="title"/>
          </p:nvPr>
        </p:nvSpPr>
        <p:spPr/>
        <p:txBody>
          <a:bodyPr/>
          <a:lstStyle/>
          <a:p>
            <a:r>
              <a:rPr lang="en-US" dirty="0"/>
              <a:t>Coding – using any kind of data outputted from this exercise show a cool plot with colors</a:t>
            </a:r>
          </a:p>
        </p:txBody>
      </p:sp>
      <p:sp>
        <p:nvSpPr>
          <p:cNvPr id="3" name="Date Placeholder 2">
            <a:extLst>
              <a:ext uri="{FF2B5EF4-FFF2-40B4-BE49-F238E27FC236}">
                <a16:creationId xmlns:a16="http://schemas.microsoft.com/office/drawing/2014/main" id="{D900F170-0D30-400A-8BE8-0791E8605B39}"/>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B7A92993-DBBD-47A6-81B4-E8DB54F4A23E}"/>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1ACF5D45-8760-437F-92DA-130365F9DC59}"/>
              </a:ext>
            </a:extLst>
          </p:cNvPr>
          <p:cNvSpPr>
            <a:spLocks noGrp="1"/>
          </p:cNvSpPr>
          <p:nvPr>
            <p:ph type="sldNum" sz="quarter" idx="12"/>
          </p:nvPr>
        </p:nvSpPr>
        <p:spPr/>
        <p:txBody>
          <a:bodyPr/>
          <a:lstStyle/>
          <a:p>
            <a:fld id="{00E6A5BD-C011-4A45-AA3A-201790FB7F2B}" type="slidenum">
              <a:rPr lang="en-CA" smtClean="0"/>
              <a:t>8</a:t>
            </a:fld>
            <a:endParaRPr lang="en-CA"/>
          </a:p>
        </p:txBody>
      </p:sp>
    </p:spTree>
    <p:extLst>
      <p:ext uri="{BB962C8B-B14F-4D97-AF65-F5344CB8AC3E}">
        <p14:creationId xmlns:p14="http://schemas.microsoft.com/office/powerpoint/2010/main" val="205423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4898-D631-4C74-84A1-69957732BEA5}"/>
              </a:ext>
            </a:extLst>
          </p:cNvPr>
          <p:cNvSpPr>
            <a:spLocks noGrp="1"/>
          </p:cNvSpPr>
          <p:nvPr>
            <p:ph type="title"/>
          </p:nvPr>
        </p:nvSpPr>
        <p:spPr/>
        <p:txBody>
          <a:bodyPr/>
          <a:lstStyle/>
          <a:p>
            <a:r>
              <a:rPr lang="en-US" dirty="0"/>
              <a:t>Explain in plain English a GE scenario that would benefit from numerical integration</a:t>
            </a:r>
          </a:p>
        </p:txBody>
      </p:sp>
      <p:sp>
        <p:nvSpPr>
          <p:cNvPr id="3" name="Date Placeholder 2">
            <a:extLst>
              <a:ext uri="{FF2B5EF4-FFF2-40B4-BE49-F238E27FC236}">
                <a16:creationId xmlns:a16="http://schemas.microsoft.com/office/drawing/2014/main" id="{9FDB3C70-0541-4626-9DF3-B7935ECFFF76}"/>
              </a:ext>
            </a:extLst>
          </p:cNvPr>
          <p:cNvSpPr>
            <a:spLocks noGrp="1"/>
          </p:cNvSpPr>
          <p:nvPr>
            <p:ph type="dt" sz="half" idx="10"/>
          </p:nvPr>
        </p:nvSpPr>
        <p:spPr/>
        <p:txBody>
          <a:bodyPr/>
          <a:lstStyle/>
          <a:p>
            <a:fld id="{9AC9EBFE-5BA1-460F-BE92-8CF5579A714B}" type="datetime4">
              <a:rPr lang="en-US" smtClean="0"/>
              <a:t>December 1, 2022</a:t>
            </a:fld>
            <a:endParaRPr lang="en-CA"/>
          </a:p>
        </p:txBody>
      </p:sp>
      <p:sp>
        <p:nvSpPr>
          <p:cNvPr id="4" name="Footer Placeholder 3">
            <a:extLst>
              <a:ext uri="{FF2B5EF4-FFF2-40B4-BE49-F238E27FC236}">
                <a16:creationId xmlns:a16="http://schemas.microsoft.com/office/drawing/2014/main" id="{EE95C2A9-4FAB-434C-AD19-0CBC470CD444}"/>
              </a:ext>
            </a:extLst>
          </p:cNvPr>
          <p:cNvSpPr>
            <a:spLocks noGrp="1"/>
          </p:cNvSpPr>
          <p:nvPr>
            <p:ph type="ftr" sz="quarter" idx="11"/>
          </p:nvPr>
        </p:nvSpPr>
        <p:spPr/>
        <p:txBody>
          <a:bodyPr/>
          <a:lstStyle/>
          <a:p>
            <a:r>
              <a:rPr lang="en-CA"/>
              <a:t>Presentation Title</a:t>
            </a:r>
          </a:p>
        </p:txBody>
      </p:sp>
      <p:sp>
        <p:nvSpPr>
          <p:cNvPr id="5" name="Slide Number Placeholder 4">
            <a:extLst>
              <a:ext uri="{FF2B5EF4-FFF2-40B4-BE49-F238E27FC236}">
                <a16:creationId xmlns:a16="http://schemas.microsoft.com/office/drawing/2014/main" id="{98C73070-B4B6-4677-93F1-04BEBC6549BF}"/>
              </a:ext>
            </a:extLst>
          </p:cNvPr>
          <p:cNvSpPr>
            <a:spLocks noGrp="1"/>
          </p:cNvSpPr>
          <p:nvPr>
            <p:ph type="sldNum" sz="quarter" idx="12"/>
          </p:nvPr>
        </p:nvSpPr>
        <p:spPr/>
        <p:txBody>
          <a:bodyPr/>
          <a:lstStyle/>
          <a:p>
            <a:fld id="{00E6A5BD-C011-4A45-AA3A-201790FB7F2B}" type="slidenum">
              <a:rPr lang="en-CA" smtClean="0"/>
              <a:t>9</a:t>
            </a:fld>
            <a:endParaRPr lang="en-CA"/>
          </a:p>
        </p:txBody>
      </p:sp>
    </p:spTree>
    <p:extLst>
      <p:ext uri="{BB962C8B-B14F-4D97-AF65-F5344CB8AC3E}">
        <p14:creationId xmlns:p14="http://schemas.microsoft.com/office/powerpoint/2010/main" val="2008268739"/>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blank.potx" id="{528A80AB-63E7-4739-B6BF-087BEEDFBFB8}" vid="{0462E467-B115-4F7B-8BB4-E9CD90C1AD1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28</TotalTime>
  <Words>164</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GE Inspira Sans</vt:lpstr>
      <vt:lpstr>GE</vt:lpstr>
      <vt:lpstr>Sprint Review – Team A</vt:lpstr>
      <vt:lpstr>Goals of Sprint Review/Retro</vt:lpstr>
      <vt:lpstr>Significance – summarize key points of this activity</vt:lpstr>
      <vt:lpstr>Algorithm – summarize main functions called and why</vt:lpstr>
      <vt:lpstr>Algorithm – explain in plain English why numerical methods are used</vt:lpstr>
      <vt:lpstr>Algorithm – explain in plain English how you would extend the algorithm to 3D, 4D, beyond</vt:lpstr>
      <vt:lpstr>Coding – do a study on how changing input parameters in the algorithms changes the outputs?</vt:lpstr>
      <vt:lpstr>Coding – using any kind of data outputted from this exercise show a cool plot with colors</vt:lpstr>
      <vt:lpstr>Explain in plain English a GE scenario that would benefit from numerical integration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Review – Team A</dc:title>
  <dc:creator>Falanga, Grace (GE Research)</dc:creator>
  <dc:description>Version 1.08
Job 1437
August 25, 2016</dc:description>
  <cp:lastModifiedBy>Falanga, Grace (GE Research)</cp:lastModifiedBy>
  <cp:revision>2</cp:revision>
  <dcterms:created xsi:type="dcterms:W3CDTF">2022-12-01T18:03:49Z</dcterms:created>
  <dcterms:modified xsi:type="dcterms:W3CDTF">2022-12-01T18:32:26Z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09ce23d-b10a-46db-9941-323d4cdb1a52_Enabled">
    <vt:lpwstr>True</vt:lpwstr>
  </property>
  <property fmtid="{D5CDD505-2E9C-101B-9397-08002B2CF9AE}" pid="3" name="MSIP_Label_209ce23d-b10a-46db-9941-323d4cdb1a52_SiteId">
    <vt:lpwstr>Local</vt:lpwstr>
  </property>
  <property fmtid="{D5CDD505-2E9C-101B-9397-08002B2CF9AE}" pid="4" name="MSIP_Label_209ce23d-b10a-46db-9941-323d4cdb1a52_Owner">
    <vt:lpwstr>223074148@ge.com</vt:lpwstr>
  </property>
  <property fmtid="{D5CDD505-2E9C-101B-9397-08002B2CF9AE}" pid="5" name="MSIP_Label_209ce23d-b10a-46db-9941-323d4cdb1a52_SetDate">
    <vt:lpwstr>2022-12-01T18:03:54.6183062Z</vt:lpwstr>
  </property>
  <property fmtid="{D5CDD505-2E9C-101B-9397-08002B2CF9AE}" pid="6" name="MSIP_Label_209ce23d-b10a-46db-9941-323d4cdb1a52_Name">
    <vt:lpwstr>GE Non-Public</vt:lpwstr>
  </property>
  <property fmtid="{D5CDD505-2E9C-101B-9397-08002B2CF9AE}" pid="7" name="MSIP_Label_209ce23d-b10a-46db-9941-323d4cdb1a52_Application">
    <vt:lpwstr>Microsoft Azure Information Protection</vt:lpwstr>
  </property>
  <property fmtid="{D5CDD505-2E9C-101B-9397-08002B2CF9AE}" pid="8" name="MSIP_Label_209ce23d-b10a-46db-9941-323d4cdb1a52_Extended_MSFT_Method">
    <vt:lpwstr>Manual</vt:lpwstr>
  </property>
  <property fmtid="{D5CDD505-2E9C-101B-9397-08002B2CF9AE}" pid="9" name="Sensitivity">
    <vt:lpwstr>GE Non-Public</vt:lpwstr>
  </property>
</Properties>
</file>